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14"/>
  </p:notesMasterIdLst>
  <p:sldIdLst>
    <p:sldId id="256" r:id="rId5"/>
    <p:sldId id="282" r:id="rId6"/>
    <p:sldId id="283" r:id="rId7"/>
    <p:sldId id="284" r:id="rId8"/>
    <p:sldId id="285" r:id="rId9"/>
    <p:sldId id="289" r:id="rId10"/>
    <p:sldId id="286" r:id="rId11"/>
    <p:sldId id="287" r:id="rId12"/>
    <p:sldId id="288" r:id="rId1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4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C7872-0E15-44E6-B2B4-B4AAD6B301DE}" v="111" dt="2021-05-31T14:45:38.73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23" autoAdjust="0"/>
    <p:restoredTop sz="81744" autoAdjust="0"/>
  </p:normalViewPr>
  <p:slideViewPr>
    <p:cSldViewPr>
      <p:cViewPr varScale="1">
        <p:scale>
          <a:sx n="81" d="100"/>
          <a:sy n="81" d="100"/>
        </p:scale>
        <p:origin x="2224" y="60"/>
      </p:cViewPr>
      <p:guideLst>
        <p:guide orient="horz" pos="18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BEURET" userId="323d14ba-4654-4793-9dc9-d0a0b59b825b" providerId="ADAL" clId="{FFEC7872-0E15-44E6-B2B4-B4AAD6B301DE}"/>
    <pc:docChg chg="custSel addSld delSld modSld">
      <pc:chgData name="Marie BEURET" userId="323d14ba-4654-4793-9dc9-d0a0b59b825b" providerId="ADAL" clId="{FFEC7872-0E15-44E6-B2B4-B4AAD6B301DE}" dt="2021-05-31T14:45:43.060" v="3574" actId="14100"/>
      <pc:docMkLst>
        <pc:docMk/>
      </pc:docMkLst>
      <pc:sldChg chg="delSp modSp mod">
        <pc:chgData name="Marie BEURET" userId="323d14ba-4654-4793-9dc9-d0a0b59b825b" providerId="ADAL" clId="{FFEC7872-0E15-44E6-B2B4-B4AAD6B301DE}" dt="2021-05-28T09:05:24.607" v="14"/>
        <pc:sldMkLst>
          <pc:docMk/>
          <pc:sldMk cId="0" sldId="256"/>
        </pc:sldMkLst>
        <pc:spChg chg="del mod">
          <ac:chgData name="Marie BEURET" userId="323d14ba-4654-4793-9dc9-d0a0b59b825b" providerId="ADAL" clId="{FFEC7872-0E15-44E6-B2B4-B4AAD6B301DE}" dt="2021-05-28T09:05:24.607" v="14"/>
          <ac:spMkLst>
            <pc:docMk/>
            <pc:sldMk cId="0" sldId="256"/>
            <ac:spMk id="3" creationId="{A9EE9701-4D80-4039-8CF2-A606DEDB375F}"/>
          </ac:spMkLst>
        </pc:spChg>
        <pc:spChg chg="mod">
          <ac:chgData name="Marie BEURET" userId="323d14ba-4654-4793-9dc9-d0a0b59b825b" providerId="ADAL" clId="{FFEC7872-0E15-44E6-B2B4-B4AAD6B301DE}" dt="2021-05-28T09:05:21.166" v="11" actId="20577"/>
          <ac:spMkLst>
            <pc:docMk/>
            <pc:sldMk cId="0" sldId="256"/>
            <ac:spMk id="2051" creationId="{00000000-0000-0000-0000-000000000000}"/>
          </ac:spMkLst>
        </pc:spChg>
      </pc:sldChg>
      <pc:sldChg chg="del">
        <pc:chgData name="Marie BEURET" userId="323d14ba-4654-4793-9dc9-d0a0b59b825b" providerId="ADAL" clId="{FFEC7872-0E15-44E6-B2B4-B4AAD6B301DE}" dt="2021-05-28T11:51:57.300" v="2285" actId="47"/>
        <pc:sldMkLst>
          <pc:docMk/>
          <pc:sldMk cId="3527878742" sldId="278"/>
        </pc:sldMkLst>
      </pc:sldChg>
      <pc:sldChg chg="del">
        <pc:chgData name="Marie BEURET" userId="323d14ba-4654-4793-9dc9-d0a0b59b825b" providerId="ADAL" clId="{FFEC7872-0E15-44E6-B2B4-B4AAD6B301DE}" dt="2021-05-28T11:51:57.300" v="2285" actId="47"/>
        <pc:sldMkLst>
          <pc:docMk/>
          <pc:sldMk cId="4132054151" sldId="279"/>
        </pc:sldMkLst>
      </pc:sldChg>
      <pc:sldChg chg="del">
        <pc:chgData name="Marie BEURET" userId="323d14ba-4654-4793-9dc9-d0a0b59b825b" providerId="ADAL" clId="{FFEC7872-0E15-44E6-B2B4-B4AAD6B301DE}" dt="2021-05-28T11:51:57.300" v="2285" actId="47"/>
        <pc:sldMkLst>
          <pc:docMk/>
          <pc:sldMk cId="3761758824" sldId="280"/>
        </pc:sldMkLst>
      </pc:sldChg>
      <pc:sldChg chg="del">
        <pc:chgData name="Marie BEURET" userId="323d14ba-4654-4793-9dc9-d0a0b59b825b" providerId="ADAL" clId="{FFEC7872-0E15-44E6-B2B4-B4AAD6B301DE}" dt="2021-05-28T11:51:57.300" v="2285" actId="47"/>
        <pc:sldMkLst>
          <pc:docMk/>
          <pc:sldMk cId="554821169" sldId="281"/>
        </pc:sldMkLst>
      </pc:sldChg>
      <pc:sldChg chg="modSp new mod">
        <pc:chgData name="Marie BEURET" userId="323d14ba-4654-4793-9dc9-d0a0b59b825b" providerId="ADAL" clId="{FFEC7872-0E15-44E6-B2B4-B4AAD6B301DE}" dt="2021-05-28T09:08:04.135" v="234" actId="20577"/>
        <pc:sldMkLst>
          <pc:docMk/>
          <pc:sldMk cId="1422341565" sldId="282"/>
        </pc:sldMkLst>
        <pc:spChg chg="mod">
          <ac:chgData name="Marie BEURET" userId="323d14ba-4654-4793-9dc9-d0a0b59b825b" providerId="ADAL" clId="{FFEC7872-0E15-44E6-B2B4-B4AAD6B301DE}" dt="2021-05-28T09:05:29.642" v="28" actId="20577"/>
          <ac:spMkLst>
            <pc:docMk/>
            <pc:sldMk cId="1422341565" sldId="282"/>
            <ac:spMk id="2" creationId="{922BDA43-E3E6-4F8A-86DF-12BEB0C6B7DD}"/>
          </ac:spMkLst>
        </pc:spChg>
        <pc:spChg chg="mod">
          <ac:chgData name="Marie BEURET" userId="323d14ba-4654-4793-9dc9-d0a0b59b825b" providerId="ADAL" clId="{FFEC7872-0E15-44E6-B2B4-B4AAD6B301DE}" dt="2021-05-28T09:08:04.135" v="234" actId="20577"/>
          <ac:spMkLst>
            <pc:docMk/>
            <pc:sldMk cId="1422341565" sldId="282"/>
            <ac:spMk id="3" creationId="{2423628C-631C-4BA1-94CC-41E51655C62E}"/>
          </ac:spMkLst>
        </pc:spChg>
      </pc:sldChg>
      <pc:sldChg chg="addSp delSp modSp new mod">
        <pc:chgData name="Marie BEURET" userId="323d14ba-4654-4793-9dc9-d0a0b59b825b" providerId="ADAL" clId="{FFEC7872-0E15-44E6-B2B4-B4AAD6B301DE}" dt="2021-05-28T09:25:15.144" v="349" actId="20577"/>
        <pc:sldMkLst>
          <pc:docMk/>
          <pc:sldMk cId="3289705411" sldId="283"/>
        </pc:sldMkLst>
        <pc:spChg chg="mod">
          <ac:chgData name="Marie BEURET" userId="323d14ba-4654-4793-9dc9-d0a0b59b825b" providerId="ADAL" clId="{FFEC7872-0E15-44E6-B2B4-B4AAD6B301DE}" dt="2021-05-28T09:25:15.144" v="349" actId="20577"/>
          <ac:spMkLst>
            <pc:docMk/>
            <pc:sldMk cId="3289705411" sldId="283"/>
            <ac:spMk id="2" creationId="{95596FCD-5CAF-4B60-BCFE-F9508EEA2A70}"/>
          </ac:spMkLst>
        </pc:spChg>
        <pc:spChg chg="del">
          <ac:chgData name="Marie BEURET" userId="323d14ba-4654-4793-9dc9-d0a0b59b825b" providerId="ADAL" clId="{FFEC7872-0E15-44E6-B2B4-B4AAD6B301DE}" dt="2021-05-28T09:14:49.261" v="283"/>
          <ac:spMkLst>
            <pc:docMk/>
            <pc:sldMk cId="3289705411" sldId="283"/>
            <ac:spMk id="3" creationId="{9829C26D-BF16-4910-9AC5-45341E7704E6}"/>
          </ac:spMkLst>
        </pc:spChg>
        <pc:graphicFrameChg chg="add mod">
          <ac:chgData name="Marie BEURET" userId="323d14ba-4654-4793-9dc9-d0a0b59b825b" providerId="ADAL" clId="{FFEC7872-0E15-44E6-B2B4-B4AAD6B301DE}" dt="2021-05-28T09:15:02.757" v="287" actId="208"/>
          <ac:graphicFrameMkLst>
            <pc:docMk/>
            <pc:sldMk cId="3289705411" sldId="283"/>
            <ac:graphicFrameMk id="4" creationId="{EBEB68EB-5B36-46BD-8C0D-2565009094AA}"/>
          </ac:graphicFrameMkLst>
        </pc:graphicFrameChg>
      </pc:sldChg>
      <pc:sldChg chg="addSp delSp modSp new mod">
        <pc:chgData name="Marie BEURET" userId="323d14ba-4654-4793-9dc9-d0a0b59b825b" providerId="ADAL" clId="{FFEC7872-0E15-44E6-B2B4-B4AAD6B301DE}" dt="2021-05-28T09:25:18.983" v="352" actId="20577"/>
        <pc:sldMkLst>
          <pc:docMk/>
          <pc:sldMk cId="361291382" sldId="284"/>
        </pc:sldMkLst>
        <pc:spChg chg="mod">
          <ac:chgData name="Marie BEURET" userId="323d14ba-4654-4793-9dc9-d0a0b59b825b" providerId="ADAL" clId="{FFEC7872-0E15-44E6-B2B4-B4AAD6B301DE}" dt="2021-05-28T09:25:18.983" v="352" actId="20577"/>
          <ac:spMkLst>
            <pc:docMk/>
            <pc:sldMk cId="361291382" sldId="284"/>
            <ac:spMk id="2" creationId="{919A03FC-033E-44C3-8BDD-9D60F1207C04}"/>
          </ac:spMkLst>
        </pc:spChg>
        <pc:spChg chg="del">
          <ac:chgData name="Marie BEURET" userId="323d14ba-4654-4793-9dc9-d0a0b59b825b" providerId="ADAL" clId="{FFEC7872-0E15-44E6-B2B4-B4AAD6B301DE}" dt="2021-05-28T09:15:54.442" v="341"/>
          <ac:spMkLst>
            <pc:docMk/>
            <pc:sldMk cId="361291382" sldId="284"/>
            <ac:spMk id="3" creationId="{572C6B75-BC62-4171-A4BA-11382012A79B}"/>
          </ac:spMkLst>
        </pc:spChg>
        <pc:graphicFrameChg chg="add mod">
          <ac:chgData name="Marie BEURET" userId="323d14ba-4654-4793-9dc9-d0a0b59b825b" providerId="ADAL" clId="{FFEC7872-0E15-44E6-B2B4-B4AAD6B301DE}" dt="2021-05-28T09:16:55.188" v="346" actId="208"/>
          <ac:graphicFrameMkLst>
            <pc:docMk/>
            <pc:sldMk cId="361291382" sldId="284"/>
            <ac:graphicFrameMk id="4" creationId="{1AC0E0F3-F29B-4122-A856-FF0F99F30560}"/>
          </ac:graphicFrameMkLst>
        </pc:graphicFrameChg>
      </pc:sldChg>
      <pc:sldChg chg="addSp modSp new mod">
        <pc:chgData name="Marie BEURET" userId="323d14ba-4654-4793-9dc9-d0a0b59b825b" providerId="ADAL" clId="{FFEC7872-0E15-44E6-B2B4-B4AAD6B301DE}" dt="2021-05-28T12:16:43.986" v="3454" actId="20577"/>
        <pc:sldMkLst>
          <pc:docMk/>
          <pc:sldMk cId="3286500242" sldId="285"/>
        </pc:sldMkLst>
        <pc:spChg chg="mod">
          <ac:chgData name="Marie BEURET" userId="323d14ba-4654-4793-9dc9-d0a0b59b825b" providerId="ADAL" clId="{FFEC7872-0E15-44E6-B2B4-B4AAD6B301DE}" dt="2021-05-28T09:25:29.832" v="369" actId="20577"/>
          <ac:spMkLst>
            <pc:docMk/>
            <pc:sldMk cId="3286500242" sldId="285"/>
            <ac:spMk id="2" creationId="{1BC7DB48-6C84-4A3E-A9C6-E60CB566E82C}"/>
          </ac:spMkLst>
        </pc:spChg>
        <pc:spChg chg="mod">
          <ac:chgData name="Marie BEURET" userId="323d14ba-4654-4793-9dc9-d0a0b59b825b" providerId="ADAL" clId="{FFEC7872-0E15-44E6-B2B4-B4AAD6B301DE}" dt="2021-05-28T12:16:43.986" v="3454" actId="20577"/>
          <ac:spMkLst>
            <pc:docMk/>
            <pc:sldMk cId="3286500242" sldId="285"/>
            <ac:spMk id="3" creationId="{E56C6096-00D2-487C-98DF-F48B97BBB458}"/>
          </ac:spMkLst>
        </pc:spChg>
        <pc:graphicFrameChg chg="add mod">
          <ac:chgData name="Marie BEURET" userId="323d14ba-4654-4793-9dc9-d0a0b59b825b" providerId="ADAL" clId="{FFEC7872-0E15-44E6-B2B4-B4AAD6B301DE}" dt="2021-05-28T09:35:41.288" v="1041" actId="14100"/>
          <ac:graphicFrameMkLst>
            <pc:docMk/>
            <pc:sldMk cId="3286500242" sldId="285"/>
            <ac:graphicFrameMk id="5" creationId="{A34D28E0-FD96-4F47-B68B-CF63261EE609}"/>
          </ac:graphicFrameMkLst>
        </pc:graphicFrameChg>
      </pc:sldChg>
      <pc:sldChg chg="addSp delSp modSp new mod">
        <pc:chgData name="Marie BEURET" userId="323d14ba-4654-4793-9dc9-d0a0b59b825b" providerId="ADAL" clId="{FFEC7872-0E15-44E6-B2B4-B4AAD6B301DE}" dt="2021-05-31T14:45:43.060" v="3574" actId="14100"/>
        <pc:sldMkLst>
          <pc:docMk/>
          <pc:sldMk cId="3021316592" sldId="286"/>
        </pc:sldMkLst>
        <pc:spChg chg="mod">
          <ac:chgData name="Marie BEURET" userId="323d14ba-4654-4793-9dc9-d0a0b59b825b" providerId="ADAL" clId="{FFEC7872-0E15-44E6-B2B4-B4AAD6B301DE}" dt="2021-05-28T09:41:12.617" v="1331" actId="20577"/>
          <ac:spMkLst>
            <pc:docMk/>
            <pc:sldMk cId="3021316592" sldId="286"/>
            <ac:spMk id="2" creationId="{5CA97B56-71DE-433B-A1C4-7C3F8E82A1A8}"/>
          </ac:spMkLst>
        </pc:spChg>
        <pc:spChg chg="mod">
          <ac:chgData name="Marie BEURET" userId="323d14ba-4654-4793-9dc9-d0a0b59b825b" providerId="ADAL" clId="{FFEC7872-0E15-44E6-B2B4-B4AAD6B301DE}" dt="2021-05-31T14:45:43.060" v="3574" actId="14100"/>
          <ac:spMkLst>
            <pc:docMk/>
            <pc:sldMk cId="3021316592" sldId="286"/>
            <ac:spMk id="3" creationId="{AC475496-A961-4C4F-B9BF-E08DB1D58724}"/>
          </ac:spMkLst>
        </pc:spChg>
        <pc:graphicFrameChg chg="add mod">
          <ac:chgData name="Marie BEURET" userId="323d14ba-4654-4793-9dc9-d0a0b59b825b" providerId="ADAL" clId="{FFEC7872-0E15-44E6-B2B4-B4AAD6B301DE}" dt="2021-05-31T14:45:38.736" v="3573" actId="14100"/>
          <ac:graphicFrameMkLst>
            <pc:docMk/>
            <pc:sldMk cId="3021316592" sldId="286"/>
            <ac:graphicFrameMk id="4" creationId="{090C2CF3-9AD0-443D-936C-D1D3C9609B37}"/>
          </ac:graphicFrameMkLst>
        </pc:graphicFrameChg>
        <pc:graphicFrameChg chg="add del mod">
          <ac:chgData name="Marie BEURET" userId="323d14ba-4654-4793-9dc9-d0a0b59b825b" providerId="ADAL" clId="{FFEC7872-0E15-44E6-B2B4-B4AAD6B301DE}" dt="2021-05-31T14:45:33.669" v="3571" actId="478"/>
          <ac:graphicFrameMkLst>
            <pc:docMk/>
            <pc:sldMk cId="3021316592" sldId="286"/>
            <ac:graphicFrameMk id="5" creationId="{1C8F5F40-6801-466E-A5FB-B011E8FD652B}"/>
          </ac:graphicFrameMkLst>
        </pc:graphicFrameChg>
      </pc:sldChg>
      <pc:sldChg chg="modSp new mod">
        <pc:chgData name="Marie BEURET" userId="323d14ba-4654-4793-9dc9-d0a0b59b825b" providerId="ADAL" clId="{FFEC7872-0E15-44E6-B2B4-B4AAD6B301DE}" dt="2021-05-28T09:49:14.008" v="2277" actId="20577"/>
        <pc:sldMkLst>
          <pc:docMk/>
          <pc:sldMk cId="637346699" sldId="287"/>
        </pc:sldMkLst>
        <pc:spChg chg="mod">
          <ac:chgData name="Marie BEURET" userId="323d14ba-4654-4793-9dc9-d0a0b59b825b" providerId="ADAL" clId="{FFEC7872-0E15-44E6-B2B4-B4AAD6B301DE}" dt="2021-05-28T09:43:47.783" v="1428" actId="20577"/>
          <ac:spMkLst>
            <pc:docMk/>
            <pc:sldMk cId="637346699" sldId="287"/>
            <ac:spMk id="2" creationId="{D84DD1CF-BD79-49D5-855C-B49349218127}"/>
          </ac:spMkLst>
        </pc:spChg>
        <pc:spChg chg="mod">
          <ac:chgData name="Marie BEURET" userId="323d14ba-4654-4793-9dc9-d0a0b59b825b" providerId="ADAL" clId="{FFEC7872-0E15-44E6-B2B4-B4AAD6B301DE}" dt="2021-05-28T09:49:14.008" v="2277" actId="20577"/>
          <ac:spMkLst>
            <pc:docMk/>
            <pc:sldMk cId="637346699" sldId="287"/>
            <ac:spMk id="3" creationId="{89CCF4F3-6CEA-4049-A7B1-CDD740CFEB65}"/>
          </ac:spMkLst>
        </pc:spChg>
      </pc:sldChg>
      <pc:sldChg chg="modSp new mod modNotes modNotesTx">
        <pc:chgData name="Marie BEURET" userId="323d14ba-4654-4793-9dc9-d0a0b59b825b" providerId="ADAL" clId="{FFEC7872-0E15-44E6-B2B4-B4AAD6B301DE}" dt="2021-05-28T12:24:38.527" v="3570" actId="20577"/>
        <pc:sldMkLst>
          <pc:docMk/>
          <pc:sldMk cId="1523168383" sldId="288"/>
        </pc:sldMkLst>
        <pc:spChg chg="mod">
          <ac:chgData name="Marie BEURET" userId="323d14ba-4654-4793-9dc9-d0a0b59b825b" providerId="ADAL" clId="{FFEC7872-0E15-44E6-B2B4-B4AAD6B301DE}" dt="2021-05-28T11:58:16.973" v="2555" actId="20577"/>
          <ac:spMkLst>
            <pc:docMk/>
            <pc:sldMk cId="1523168383" sldId="288"/>
            <ac:spMk id="2" creationId="{D6EC4E92-6B09-409E-8A81-B009DF842EA0}"/>
          </ac:spMkLst>
        </pc:spChg>
        <pc:spChg chg="mod">
          <ac:chgData name="Marie BEURET" userId="323d14ba-4654-4793-9dc9-d0a0b59b825b" providerId="ADAL" clId="{FFEC7872-0E15-44E6-B2B4-B4AAD6B301DE}" dt="2021-05-28T12:24:38.527" v="3570" actId="20577"/>
          <ac:spMkLst>
            <pc:docMk/>
            <pc:sldMk cId="1523168383" sldId="288"/>
            <ac:spMk id="3" creationId="{9F2E1E0E-C3F2-4F1F-87EC-39BD5329293C}"/>
          </ac:spMkLst>
        </pc:spChg>
      </pc:sldChg>
      <pc:sldChg chg="addSp delSp modSp add mod">
        <pc:chgData name="Marie BEURET" userId="323d14ba-4654-4793-9dc9-d0a0b59b825b" providerId="ADAL" clId="{FFEC7872-0E15-44E6-B2B4-B4AAD6B301DE}" dt="2021-05-28T12:23:17.057" v="3523" actId="166"/>
        <pc:sldMkLst>
          <pc:docMk/>
          <pc:sldMk cId="2749797770" sldId="289"/>
        </pc:sldMkLst>
        <pc:spChg chg="mod">
          <ac:chgData name="Marie BEURET" userId="323d14ba-4654-4793-9dc9-d0a0b59b825b" providerId="ADAL" clId="{FFEC7872-0E15-44E6-B2B4-B4AAD6B301DE}" dt="2021-05-28T12:20:00.186" v="3480" actId="20577"/>
          <ac:spMkLst>
            <pc:docMk/>
            <pc:sldMk cId="2749797770" sldId="289"/>
            <ac:spMk id="2" creationId="{1BC7DB48-6C84-4A3E-A9C6-E60CB566E82C}"/>
          </ac:spMkLst>
        </pc:spChg>
        <pc:spChg chg="del mod">
          <ac:chgData name="Marie BEURET" userId="323d14ba-4654-4793-9dc9-d0a0b59b825b" providerId="ADAL" clId="{FFEC7872-0E15-44E6-B2B4-B4AAD6B301DE}" dt="2021-05-28T12:20:04.619" v="3481" actId="478"/>
          <ac:spMkLst>
            <pc:docMk/>
            <pc:sldMk cId="2749797770" sldId="289"/>
            <ac:spMk id="3" creationId="{E56C6096-00D2-487C-98DF-F48B97BBB458}"/>
          </ac:spMkLst>
        </pc:spChg>
        <pc:graphicFrameChg chg="add del mod">
          <ac:chgData name="Marie BEURET" userId="323d14ba-4654-4793-9dc9-d0a0b59b825b" providerId="ADAL" clId="{FFEC7872-0E15-44E6-B2B4-B4AAD6B301DE}" dt="2021-05-28T12:19:09.527" v="3467" actId="478"/>
          <ac:graphicFrameMkLst>
            <pc:docMk/>
            <pc:sldMk cId="2749797770" sldId="289"/>
            <ac:graphicFrameMk id="4" creationId="{FBC72EF8-70E5-4CCA-A746-C50B743F5F15}"/>
          </ac:graphicFrameMkLst>
        </pc:graphicFrameChg>
        <pc:graphicFrameChg chg="del">
          <ac:chgData name="Marie BEURET" userId="323d14ba-4654-4793-9dc9-d0a0b59b825b" providerId="ADAL" clId="{FFEC7872-0E15-44E6-B2B4-B4AAD6B301DE}" dt="2021-05-28T12:18:51.981" v="3461" actId="478"/>
          <ac:graphicFrameMkLst>
            <pc:docMk/>
            <pc:sldMk cId="2749797770" sldId="289"/>
            <ac:graphicFrameMk id="5" creationId="{A34D28E0-FD96-4F47-B68B-CF63261EE609}"/>
          </ac:graphicFrameMkLst>
        </pc:graphicFrameChg>
        <pc:picChg chg="add del mod">
          <ac:chgData name="Marie BEURET" userId="323d14ba-4654-4793-9dc9-d0a0b59b825b" providerId="ADAL" clId="{FFEC7872-0E15-44E6-B2B4-B4AAD6B301DE}" dt="2021-05-28T12:19:33.491" v="3470" actId="478"/>
          <ac:picMkLst>
            <pc:docMk/>
            <pc:sldMk cId="2749797770" sldId="289"/>
            <ac:picMk id="6" creationId="{B9696329-B6DD-4A22-BF95-7605E03833E9}"/>
          </ac:picMkLst>
        </pc:picChg>
        <pc:picChg chg="add del">
          <ac:chgData name="Marie BEURET" userId="323d14ba-4654-4793-9dc9-d0a0b59b825b" providerId="ADAL" clId="{FFEC7872-0E15-44E6-B2B4-B4AAD6B301DE}" dt="2021-05-28T12:19:43.139" v="3472"/>
          <ac:picMkLst>
            <pc:docMk/>
            <pc:sldMk cId="2749797770" sldId="289"/>
            <ac:picMk id="7" creationId="{8E366D61-E16B-4888-AF66-FC2CA5FA21AE}"/>
          </ac:picMkLst>
        </pc:picChg>
        <pc:picChg chg="add del mod">
          <ac:chgData name="Marie BEURET" userId="323d14ba-4654-4793-9dc9-d0a0b59b825b" providerId="ADAL" clId="{FFEC7872-0E15-44E6-B2B4-B4AAD6B301DE}" dt="2021-05-28T12:21:42.830" v="3499" actId="478"/>
          <ac:picMkLst>
            <pc:docMk/>
            <pc:sldMk cId="2749797770" sldId="289"/>
            <ac:picMk id="8" creationId="{A18EE28F-0CB4-4D2F-9F58-BACFC73D8652}"/>
          </ac:picMkLst>
        </pc:picChg>
        <pc:picChg chg="add del mod">
          <ac:chgData name="Marie BEURET" userId="323d14ba-4654-4793-9dc9-d0a0b59b825b" providerId="ADAL" clId="{FFEC7872-0E15-44E6-B2B4-B4AAD6B301DE}" dt="2021-05-28T12:21:48.431" v="3502" actId="478"/>
          <ac:picMkLst>
            <pc:docMk/>
            <pc:sldMk cId="2749797770" sldId="289"/>
            <ac:picMk id="9" creationId="{6B90C9AB-BCF4-4BA8-95D3-EE77C6CAFAD4}"/>
          </ac:picMkLst>
        </pc:picChg>
        <pc:picChg chg="add mod modCrop">
          <ac:chgData name="Marie BEURET" userId="323d14ba-4654-4793-9dc9-d0a0b59b825b" providerId="ADAL" clId="{FFEC7872-0E15-44E6-B2B4-B4AAD6B301DE}" dt="2021-05-28T12:22:45.829" v="3514" actId="1076"/>
          <ac:picMkLst>
            <pc:docMk/>
            <pc:sldMk cId="2749797770" sldId="289"/>
            <ac:picMk id="13" creationId="{D8D2BBA7-D0D0-4BE1-AE53-730B02CA0976}"/>
          </ac:picMkLst>
        </pc:picChg>
        <pc:picChg chg="add mod modCrop">
          <ac:chgData name="Marie BEURET" userId="323d14ba-4654-4793-9dc9-d0a0b59b825b" providerId="ADAL" clId="{FFEC7872-0E15-44E6-B2B4-B4AAD6B301DE}" dt="2021-05-28T12:23:01.533" v="3520" actId="1076"/>
          <ac:picMkLst>
            <pc:docMk/>
            <pc:sldMk cId="2749797770" sldId="289"/>
            <ac:picMk id="15" creationId="{53C96387-4D17-47A9-BE3B-8C8FC170D0B4}"/>
          </ac:picMkLst>
        </pc:picChg>
        <pc:cxnChg chg="add mod ord">
          <ac:chgData name="Marie BEURET" userId="323d14ba-4654-4793-9dc9-d0a0b59b825b" providerId="ADAL" clId="{FFEC7872-0E15-44E6-B2B4-B4AAD6B301DE}" dt="2021-05-28T12:23:17.057" v="3523" actId="166"/>
          <ac:cxnSpMkLst>
            <pc:docMk/>
            <pc:sldMk cId="2749797770" sldId="289"/>
            <ac:cxnSpMk id="11" creationId="{C2D4EF2C-6005-4097-820A-2ED9C7E3885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F729E3-EAA4-4B8F-B07D-A0A743C96B24}" type="datetimeFigureOut">
              <a:rPr lang="fr-FR"/>
              <a:pPr>
                <a:defRPr/>
              </a:pPr>
              <a:t>31/05/2021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00BBD8-942B-4553-9117-F6B2ACF38FF8}" type="slidenum">
              <a:rPr lang="fr-FR"/>
              <a:pPr>
                <a:defRPr/>
              </a:pPr>
              <a:t>‹N°›</a:t>
            </a:fld>
            <a:endParaRPr lang="fr-FR"/>
          </a:p>
        </p:txBody>
      </p:sp>
    </p:spTree>
    <p:extLst>
      <p:ext uri="{BB962C8B-B14F-4D97-AF65-F5344CB8AC3E}">
        <p14:creationId xmlns:p14="http://schemas.microsoft.com/office/powerpoint/2010/main" val="1822906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E9342-93D0-40E3-AB00-4C7232EFE544}" type="slidenum">
              <a:rPr lang="fr-FR" smtClean="0"/>
              <a:pPr fontAlgn="base">
                <a:spcBef>
                  <a:spcPct val="0"/>
                </a:spcBef>
                <a:spcAft>
                  <a:spcPct val="0"/>
                </a:spcAft>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62500" lnSpcReduction="20000"/>
          </a:bodyPr>
          <a:lstStyle/>
          <a:p>
            <a:pPr marL="447675"/>
            <a:r>
              <a:rPr lang="fr-FR" sz="1800" dirty="0">
                <a:effectLst/>
                <a:latin typeface="Calibri" panose="020F0502020204030204" pitchFamily="34" charset="0"/>
                <a:ea typeface="Calibri" panose="020F0502020204030204" pitchFamily="34" charset="0"/>
              </a:rPr>
              <a:t>Une ristourne est valable pour toute la campagne – Une ristourne est applicable par article pour la période de validité de la campagne (des taux différents peuvent être appliqués par article)</a:t>
            </a:r>
          </a:p>
          <a:p>
            <a:pPr marL="447675"/>
            <a:r>
              <a:rPr lang="fr-FR" sz="1800" dirty="0">
                <a:effectLst/>
                <a:latin typeface="Wingdings" panose="05000000000000000000" pitchFamily="2" charset="2"/>
                <a:ea typeface="Calibri" panose="020F0502020204030204" pitchFamily="34" charset="0"/>
              </a:rPr>
              <a:t>à</a:t>
            </a:r>
            <a:r>
              <a:rPr lang="fr-FR" sz="1800" dirty="0">
                <a:effectLst/>
                <a:latin typeface="Calibri" panose="020F0502020204030204" pitchFamily="34" charset="0"/>
                <a:ea typeface="Calibri" panose="020F0502020204030204" pitchFamily="34" charset="0"/>
              </a:rPr>
              <a:t> Ce qui signifie que si en cours de campagne le taux devait être ajusté (à la hausse ou à la baisse), un process de rétroactivité est en place pour permettre le calcul et l’ajustement à tous moment de la ristourne à verser au client sur l’ensemble des facturations de la campagne</a:t>
            </a:r>
          </a:p>
          <a:p>
            <a:pPr marL="447675"/>
            <a:r>
              <a:rPr lang="fr-FR" sz="1800" dirty="0">
                <a:effectLst/>
                <a:latin typeface="Calibri" panose="020F0502020204030204" pitchFamily="34" charset="0"/>
                <a:ea typeface="Calibri" panose="020F0502020204030204" pitchFamily="34" charset="0"/>
              </a:rPr>
              <a:t> </a:t>
            </a:r>
          </a:p>
          <a:p>
            <a:pPr marL="447675"/>
            <a:r>
              <a:rPr lang="fr-FR" sz="1800" dirty="0">
                <a:effectLst/>
                <a:latin typeface="Calibri" panose="020F0502020204030204" pitchFamily="34" charset="0"/>
                <a:ea typeface="Calibri" panose="020F0502020204030204" pitchFamily="34" charset="0"/>
              </a:rPr>
              <a:t>. En accord avec les distributeurs, des versements partiels peuvent être effectués au cours de la campagne (gestion de trésorerie de nos distributeurs)</a:t>
            </a:r>
          </a:p>
          <a:p>
            <a:pPr marL="447675"/>
            <a:r>
              <a:rPr lang="fr-FR" sz="1800" dirty="0">
                <a:effectLst/>
                <a:latin typeface="Calibri" panose="020F0502020204030204" pitchFamily="34" charset="0"/>
                <a:ea typeface="Calibri" panose="020F0502020204030204" pitchFamily="34" charset="0"/>
              </a:rPr>
              <a:t>. Et pour minimiser le nombre de documents et répondre aux demandes de nos clients, un versement concerne tous les articles sur lesquels des ristournes sont à verser.</a:t>
            </a:r>
          </a:p>
          <a:p>
            <a:pPr marL="447675"/>
            <a:r>
              <a:rPr lang="fr-FR" sz="1800" dirty="0">
                <a:effectLst/>
                <a:latin typeface="Calibri" panose="020F0502020204030204" pitchFamily="34" charset="0"/>
                <a:ea typeface="Calibri" panose="020F0502020204030204" pitchFamily="34" charset="0"/>
              </a:rPr>
              <a:t> </a:t>
            </a:r>
          </a:p>
          <a:p>
            <a:pPr marL="447675"/>
            <a:r>
              <a:rPr lang="fr-FR" sz="1800" dirty="0">
                <a:effectLst/>
                <a:latin typeface="Calibri" panose="020F0502020204030204" pitchFamily="34" charset="0"/>
                <a:ea typeface="Calibri" panose="020F0502020204030204" pitchFamily="34" charset="0"/>
              </a:rPr>
              <a:t>. Le 1</a:t>
            </a:r>
            <a:r>
              <a:rPr lang="fr-FR" sz="1800" baseline="30000" dirty="0">
                <a:effectLst/>
                <a:latin typeface="Calibri" panose="020F0502020204030204" pitchFamily="34" charset="0"/>
                <a:ea typeface="Calibri" panose="020F0502020204030204" pitchFamily="34" charset="0"/>
              </a:rPr>
              <a:t>er</a:t>
            </a:r>
            <a:r>
              <a:rPr lang="fr-FR" sz="1800" dirty="0">
                <a:effectLst/>
                <a:latin typeface="Calibri" panose="020F0502020204030204" pitchFamily="34" charset="0"/>
                <a:ea typeface="Calibri" panose="020F0502020204030204" pitchFamily="34" charset="0"/>
              </a:rPr>
              <a:t> versement, comme tu peux l’imaginer, génèrera toujours un AVOIR avec uniquement des lignes « montant positif » puisque lors de ce 1</a:t>
            </a:r>
            <a:r>
              <a:rPr lang="fr-FR" sz="1800" baseline="30000" dirty="0">
                <a:effectLst/>
                <a:latin typeface="Calibri" panose="020F0502020204030204" pitchFamily="34" charset="0"/>
                <a:ea typeface="Calibri" panose="020F0502020204030204" pitchFamily="34" charset="0"/>
              </a:rPr>
              <a:t>er</a:t>
            </a:r>
            <a:r>
              <a:rPr lang="fr-FR" sz="1800" dirty="0">
                <a:effectLst/>
                <a:latin typeface="Calibri" panose="020F0502020204030204" pitchFamily="34" charset="0"/>
                <a:ea typeface="Calibri" panose="020F0502020204030204" pitchFamily="34" charset="0"/>
              </a:rPr>
              <a:t> versement les sommes estimées sont dues au client</a:t>
            </a:r>
          </a:p>
          <a:p>
            <a:pPr marL="447675"/>
            <a:r>
              <a:rPr lang="fr-FR" sz="1800" dirty="0">
                <a:effectLst/>
                <a:latin typeface="Calibri" panose="020F0502020204030204" pitchFamily="34" charset="0"/>
                <a:ea typeface="Calibri" panose="020F0502020204030204" pitchFamily="34" charset="0"/>
              </a:rPr>
              <a:t>. Lors des versements suivants et/ou lors de la clôture de campagne, au gré de l’évolution de la ristourne par article et/ou des éventuels retours, </a:t>
            </a:r>
            <a:r>
              <a:rPr lang="fr-FR" sz="1800" u="sng" dirty="0">
                <a:effectLst/>
                <a:latin typeface="Calibri" panose="020F0502020204030204" pitchFamily="34" charset="0"/>
                <a:ea typeface="Calibri" panose="020F0502020204030204" pitchFamily="34" charset="0"/>
              </a:rPr>
              <a:t>le document généré (tout article confondu) sera </a:t>
            </a:r>
            <a:r>
              <a:rPr lang="fr-FR" sz="1800" b="1" u="sng" dirty="0">
                <a:effectLst/>
                <a:latin typeface="Calibri" panose="020F0502020204030204" pitchFamily="34" charset="0"/>
                <a:ea typeface="Calibri" panose="020F0502020204030204" pitchFamily="34" charset="0"/>
              </a:rPr>
              <a:t>globalement</a:t>
            </a:r>
            <a:r>
              <a:rPr lang="fr-FR" sz="1800" u="sng" dirty="0">
                <a:effectLst/>
                <a:latin typeface="Calibri" panose="020F0502020204030204" pitchFamily="34" charset="0"/>
                <a:ea typeface="Calibri" panose="020F0502020204030204" pitchFamily="34" charset="0"/>
              </a:rPr>
              <a:t> positif</a:t>
            </a:r>
            <a:r>
              <a:rPr lang="fr-FR" sz="1800" dirty="0">
                <a:effectLst/>
                <a:latin typeface="Calibri" panose="020F0502020204030204" pitchFamily="34" charset="0"/>
                <a:ea typeface="Calibri" panose="020F0502020204030204" pitchFamily="34" charset="0"/>
              </a:rPr>
              <a:t> (soit un avoir complémentaire si Bayer doit encore des sommes au client soit une facture de ristourne si au global Bayer doit récupérer de l’argent auprès de ses clients (cas d’un trop versé)</a:t>
            </a:r>
          </a:p>
          <a:p>
            <a:pPr indent="447675"/>
            <a:r>
              <a:rPr lang="fr-FR" sz="1800" dirty="0">
                <a:effectLst/>
                <a:latin typeface="Calibri" panose="020F0502020204030204" pitchFamily="34" charset="0"/>
                <a:ea typeface="Calibri" panose="020F0502020204030204" pitchFamily="34" charset="0"/>
              </a:rPr>
              <a:t>MAIS, bien évidemment le détail par ligne fournira des montants soit positifs soit négatifs en fonction de la situation versus le(s) versement(s) précédents</a:t>
            </a:r>
          </a:p>
          <a:p>
            <a:endParaRPr lang="fr-FR" dirty="0"/>
          </a:p>
        </p:txBody>
      </p:sp>
      <p:sp>
        <p:nvSpPr>
          <p:cNvPr id="4" name="Espace réservé du numéro de diapositive 3"/>
          <p:cNvSpPr>
            <a:spLocks noGrp="1"/>
          </p:cNvSpPr>
          <p:nvPr>
            <p:ph type="sldNum" sz="quarter" idx="5"/>
          </p:nvPr>
        </p:nvSpPr>
        <p:spPr/>
        <p:txBody>
          <a:bodyPr/>
          <a:lstStyle/>
          <a:p>
            <a:pPr>
              <a:defRPr/>
            </a:pPr>
            <a:fld id="{2700BBD8-942B-4553-9117-F6B2ACF38FF8}" type="slidenum">
              <a:rPr lang="fr-FR" smtClean="0"/>
              <a:pPr>
                <a:defRPr/>
              </a:pPr>
              <a:t>9</a:t>
            </a:fld>
            <a:endParaRPr lang="fr-FR"/>
          </a:p>
        </p:txBody>
      </p:sp>
    </p:spTree>
    <p:extLst>
      <p:ext uri="{BB962C8B-B14F-4D97-AF65-F5344CB8AC3E}">
        <p14:creationId xmlns:p14="http://schemas.microsoft.com/office/powerpoint/2010/main" val="222040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36" y="-27384"/>
            <a:ext cx="9684568" cy="1800200"/>
          </a:xfrm>
          <a:prstGeom prst="rect">
            <a:avLst/>
          </a:prstGeom>
        </p:spPr>
      </p:pic>
      <p:sp>
        <p:nvSpPr>
          <p:cNvPr id="2" name="Titre 1"/>
          <p:cNvSpPr>
            <a:spLocks noGrp="1"/>
          </p:cNvSpPr>
          <p:nvPr>
            <p:ph type="ctrTitle" hasCustomPrompt="1"/>
          </p:nvPr>
        </p:nvSpPr>
        <p:spPr>
          <a:xfrm>
            <a:off x="539552" y="1631318"/>
            <a:ext cx="8064896" cy="1008112"/>
          </a:xfrm>
        </p:spPr>
        <p:txBody>
          <a:bodyPr>
            <a:normAutofit/>
          </a:bodyPr>
          <a:lstStyle>
            <a:lvl1pPr algn="ctr">
              <a:defRPr sz="4000" baseline="0">
                <a:solidFill>
                  <a:srgbClr val="6B6B6B"/>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148064" y="472514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10"/>
          <p:cNvSpPr>
            <a:spLocks noGrp="1"/>
          </p:cNvSpPr>
          <p:nvPr>
            <p:ph type="body" sz="quarter" idx="10" hasCustomPrompt="1"/>
          </p:nvPr>
        </p:nvSpPr>
        <p:spPr>
          <a:xfrm>
            <a:off x="2051720" y="2997200"/>
            <a:ext cx="5039965" cy="1295400"/>
          </a:xfrm>
        </p:spPr>
        <p:txBody>
          <a:bodyPr/>
          <a:lstStyle>
            <a:lvl1pPr marL="0" indent="0" algn="ctr">
              <a:buNone/>
              <a:defRPr>
                <a:solidFill>
                  <a:srgbClr val="6B6B6B"/>
                </a:solidFill>
                <a:latin typeface="Archive"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 TITRE</a:t>
            </a:r>
          </a:p>
        </p:txBody>
      </p:sp>
    </p:spTree>
    <p:extLst>
      <p:ext uri="{BB962C8B-B14F-4D97-AF65-F5344CB8AC3E}">
        <p14:creationId xmlns:p14="http://schemas.microsoft.com/office/powerpoint/2010/main" val="112095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21904" y="1556792"/>
            <a:ext cx="5486400" cy="3674839"/>
          </a:xfrm>
        </p:spPr>
        <p:txBody>
          <a:bodyPr>
            <a:normAutofit/>
          </a:bodyPr>
          <a:lstStyle>
            <a:lvl1pPr marL="0" indent="0">
              <a:buNone/>
              <a:defRPr sz="2000">
                <a:solidFill>
                  <a:schemeClr val="tx1"/>
                </a:solidFill>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0"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Titre 1"/>
          <p:cNvSpPr txBox="1">
            <a:spLocks/>
          </p:cNvSpPr>
          <p:nvPr/>
        </p:nvSpPr>
        <p:spPr>
          <a:xfrm>
            <a:off x="0" y="0"/>
            <a:ext cx="64442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lumMod val="65000"/>
                    <a:lumOff val="35000"/>
                  </a:schemeClr>
                </a:solidFill>
                <a:latin typeface="Archive" pitchFamily="50" charset="0"/>
                <a:ea typeface="+mj-ea"/>
                <a:cs typeface="+mj-cs"/>
              </a:defRPr>
            </a:lvl1pPr>
          </a:lstStyle>
          <a:p>
            <a:r>
              <a:rPr lang="fr-FR" dirty="0">
                <a:solidFill>
                  <a:schemeClr val="tx1"/>
                </a:solidFill>
              </a:rPr>
              <a:t>Modifiez le style du titre</a:t>
            </a: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2486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pic>
        <p:nvPicPr>
          <p:cNvPr id="2051" name="Picture 3" descr="C:\Users\communication\Desktop\Nouvelle identité visuelle\Trame PPT\Trame AE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63" y="328498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a:spLocks noGrp="1"/>
          </p:cNvSpPr>
          <p:nvPr>
            <p:ph type="ctrTitle" hasCustomPrompt="1"/>
          </p:nvPr>
        </p:nvSpPr>
        <p:spPr>
          <a:xfrm>
            <a:off x="251520" y="260649"/>
            <a:ext cx="7556376" cy="1656183"/>
          </a:xfrm>
        </p:spPr>
        <p:txBody>
          <a:bodyPr>
            <a:noAutofit/>
          </a:bodyPr>
          <a:lstStyle>
            <a:lvl1pPr algn="l">
              <a:defRPr sz="4400" baseline="0">
                <a:solidFill>
                  <a:schemeClr val="tx1"/>
                </a:solidFill>
                <a:latin typeface="Archive" pitchFamily="50" charset="0"/>
              </a:defRPr>
            </a:lvl1pPr>
          </a:lstStyle>
          <a:p>
            <a:r>
              <a:rPr lang="fr-FR" dirty="0"/>
              <a:t>Merci pour </a:t>
            </a:r>
            <a:br>
              <a:rPr lang="fr-FR" dirty="0"/>
            </a:br>
            <a:r>
              <a:rPr lang="fr-FR" dirty="0"/>
              <a:t>votre attention</a:t>
            </a:r>
          </a:p>
        </p:txBody>
      </p:sp>
      <p:sp>
        <p:nvSpPr>
          <p:cNvPr id="12" name="Sous-titre 2"/>
          <p:cNvSpPr>
            <a:spLocks noGrp="1"/>
          </p:cNvSpPr>
          <p:nvPr>
            <p:ph type="subTitle" idx="1" hasCustomPrompt="1"/>
          </p:nvPr>
        </p:nvSpPr>
        <p:spPr>
          <a:xfrm>
            <a:off x="5508104" y="2636912"/>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Texte ici</a:t>
            </a:r>
          </a:p>
          <a:p>
            <a:r>
              <a:rPr lang="fr-FR" dirty="0"/>
              <a:t>Texte ici</a:t>
            </a:r>
          </a:p>
          <a:p>
            <a:r>
              <a:rPr lang="fr-FR" dirty="0"/>
              <a:t>Texte ici</a:t>
            </a:r>
          </a:p>
          <a:p>
            <a:endParaRPr lang="fr-FR" dirty="0"/>
          </a:p>
        </p:txBody>
      </p:sp>
    </p:spTree>
    <p:extLst>
      <p:ext uri="{BB962C8B-B14F-4D97-AF65-F5344CB8AC3E}">
        <p14:creationId xmlns:p14="http://schemas.microsoft.com/office/powerpoint/2010/main" val="3825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6069013"/>
            <a:ext cx="7889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11968" y="116633"/>
            <a:ext cx="7772400" cy="864096"/>
          </a:xfrm>
        </p:spPr>
        <p:txBody>
          <a:bodyPr>
            <a:normAutofit/>
          </a:bodyPr>
          <a:lstStyle>
            <a:lvl1pPr algn="l">
              <a:defRPr sz="4000">
                <a:solidFill>
                  <a:schemeClr val="tx1">
                    <a:lumMod val="65000"/>
                    <a:lumOff val="35000"/>
                  </a:schemeClr>
                </a:solidFill>
                <a:latin typeface="Archive" pitchFamily="50" charset="0"/>
              </a:defRPr>
            </a:lvl1pPr>
          </a:lstStyle>
          <a:p>
            <a:r>
              <a:rPr lang="fr-FR"/>
              <a:t>Modifiez le style du titre</a:t>
            </a:r>
            <a:endParaRPr lang="fr-FR" dirty="0"/>
          </a:p>
        </p:txBody>
      </p:sp>
      <p:sp>
        <p:nvSpPr>
          <p:cNvPr id="3" name="Sous-titre 2"/>
          <p:cNvSpPr>
            <a:spLocks noGrp="1"/>
          </p:cNvSpPr>
          <p:nvPr>
            <p:ph type="subTitle" idx="1"/>
          </p:nvPr>
        </p:nvSpPr>
        <p:spPr>
          <a:xfrm>
            <a:off x="107504" y="1052736"/>
            <a:ext cx="6400800" cy="1752600"/>
          </a:xfrm>
        </p:spPr>
        <p:txBody>
          <a:bodyPr>
            <a:normAutofit/>
          </a:bodyPr>
          <a:lstStyle>
            <a:lvl1pPr marL="0" indent="0" algn="l">
              <a:buNone/>
              <a:defRPr sz="2000">
                <a:solidFill>
                  <a:schemeClr val="tx1">
                    <a:lumMod val="65000"/>
                    <a:lumOff val="35000"/>
                  </a:schemeClr>
                </a:solidFill>
                <a:latin typeface="Archiv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13017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7" y="0"/>
            <a:ext cx="9144000" cy="6858000"/>
          </a:xfrm>
          <a:prstGeom prst="rect">
            <a:avLst/>
          </a:prstGeom>
        </p:spPr>
      </p:pic>
      <p:sp>
        <p:nvSpPr>
          <p:cNvPr id="2" name="Titre 1"/>
          <p:cNvSpPr>
            <a:spLocks noGrp="1"/>
          </p:cNvSpPr>
          <p:nvPr>
            <p:ph type="ctrTitle" hasCustomPrompt="1"/>
          </p:nvPr>
        </p:nvSpPr>
        <p:spPr>
          <a:xfrm>
            <a:off x="251520" y="260649"/>
            <a:ext cx="7556376" cy="792087"/>
          </a:xfrm>
        </p:spPr>
        <p:txBody>
          <a:bodyPr>
            <a:normAutofit/>
          </a:bodyPr>
          <a:lstStyle>
            <a:lvl1pPr algn="l">
              <a:defRPr sz="3600" baseline="0">
                <a:solidFill>
                  <a:schemeClr val="tx1">
                    <a:lumMod val="75000"/>
                    <a:lumOff val="25000"/>
                  </a:schemeClr>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508104" y="256490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4551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a:spLocks noGrp="1"/>
          </p:cNvSpPr>
          <p:nvPr>
            <p:ph type="body" sz="quarter" idx="10" hasCustomPrompt="1"/>
          </p:nvPr>
        </p:nvSpPr>
        <p:spPr>
          <a:xfrm>
            <a:off x="323528" y="1484784"/>
            <a:ext cx="4349919" cy="1296516"/>
          </a:xfrm>
        </p:spPr>
        <p:txBody>
          <a:bodyPr/>
          <a:lstStyle>
            <a:lvl1pPr>
              <a:defRPr>
                <a:solidFill>
                  <a:schemeClr val="tx1">
                    <a:lumMod val="75000"/>
                    <a:lumOff val="25000"/>
                  </a:schemeClr>
                </a:solidFill>
              </a:defRPr>
            </a:lvl1pPr>
          </a:lstStyle>
          <a:p>
            <a:pPr lvl="0"/>
            <a:r>
              <a:rPr lang="fr-FR" dirty="0"/>
              <a:t>Sous-titre</a:t>
            </a:r>
          </a:p>
        </p:txBody>
      </p:sp>
    </p:spTree>
    <p:extLst>
      <p:ext uri="{BB962C8B-B14F-4D97-AF65-F5344CB8AC3E}">
        <p14:creationId xmlns:p14="http://schemas.microsoft.com/office/powerpoint/2010/main" val="24805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348881"/>
            <a:ext cx="7772400" cy="1728192"/>
          </a:xfrm>
        </p:spPr>
        <p:txBody>
          <a:bodyPr anchor="t">
            <a:normAutofit/>
          </a:bodyPr>
          <a:lstStyle>
            <a:lvl1pPr algn="ctr">
              <a:defRPr sz="5500" b="0" cap="all">
                <a:solidFill>
                  <a:schemeClr val="accent6"/>
                </a:solidFill>
                <a:latin typeface="Archive" pitchFamily="50" charset="0"/>
              </a:defRPr>
            </a:lvl1pPr>
          </a:lstStyle>
          <a:p>
            <a:r>
              <a:rPr lang="fr-FR"/>
              <a:t>Modifiez le style du titre</a:t>
            </a:r>
            <a:endParaRPr lang="fr-FR" dirty="0"/>
          </a:p>
        </p:txBody>
      </p:sp>
      <p:sp>
        <p:nvSpPr>
          <p:cNvPr id="8" name="Espace réservé de la date 3"/>
          <p:cNvSpPr>
            <a:spLocks noGrp="1"/>
          </p:cNvSpPr>
          <p:nvPr>
            <p:ph type="dt" sz="half" idx="10"/>
          </p:nvPr>
        </p:nvSpPr>
        <p:spPr>
          <a:xfrm>
            <a:off x="457200" y="6356350"/>
            <a:ext cx="5770984" cy="365125"/>
          </a:xfrm>
        </p:spPr>
        <p:txBody>
          <a:bodyPr/>
          <a:lstStyle>
            <a:lvl1pPr>
              <a:defRPr/>
            </a:lvl1pPr>
          </a:lstStyle>
          <a:p>
            <a:pPr>
              <a:defRPr/>
            </a:pPr>
            <a:fld id="{BE7B1263-31D6-4709-870E-7FE6F72A353F}" type="datetime1">
              <a:rPr lang="fr-FR" smtClean="0"/>
              <a:pPr>
                <a:defRPr/>
              </a:pPr>
              <a:t>31/05/2021</a:t>
            </a:fld>
            <a:endParaRPr lang="fr-F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4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impl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Archive" pitchFamily="50" charset="0"/>
              </a:defRPr>
            </a:lvl1pPr>
          </a:lstStyle>
          <a:p>
            <a:r>
              <a:rPr lang="fr-FR"/>
              <a:t>Modifiez le style du titre</a:t>
            </a:r>
            <a:endParaRPr lang="fr-FR" dirty="0"/>
          </a:p>
        </p:txBody>
      </p:sp>
    </p:spTree>
    <p:extLst>
      <p:ext uri="{BB962C8B-B14F-4D97-AF65-F5344CB8AC3E}">
        <p14:creationId xmlns:p14="http://schemas.microsoft.com/office/powerpoint/2010/main" val="222670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496" y="72008"/>
            <a:ext cx="8983191" cy="692696"/>
          </a:xfrm>
        </p:spPr>
        <p:txBody>
          <a:bodyPr>
            <a:normAutofit/>
          </a:bodyPr>
          <a:lstStyle>
            <a:lvl1pPr>
              <a:defRPr sz="2800" b="1">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457200" y="1340768"/>
            <a:ext cx="8229600" cy="4525963"/>
          </a:xfrm>
        </p:spPr>
        <p:txBody>
          <a:bodyPr/>
          <a:lstStyle>
            <a:lvl1pPr marL="285750" marR="0" indent="-285750"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1800">
                <a:solidFill>
                  <a:schemeClr val="tx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a:t>Modifiez les styles du texte du masque</a:t>
            </a:r>
          </a:p>
        </p:txBody>
      </p:sp>
      <p:sp>
        <p:nvSpPr>
          <p:cNvPr id="4" name="Espace réservé de la date 3"/>
          <p:cNvSpPr>
            <a:spLocks noGrp="1"/>
          </p:cNvSpPr>
          <p:nvPr>
            <p:ph type="dt" sz="half" idx="10"/>
          </p:nvPr>
        </p:nvSpPr>
        <p:spPr>
          <a:xfrm>
            <a:off x="457200" y="6356350"/>
            <a:ext cx="5770984" cy="365125"/>
          </a:xfrm>
        </p:spPr>
        <p:txBody>
          <a:bodyPr/>
          <a:lstStyle>
            <a:lvl1pPr>
              <a:defRPr/>
            </a:lvl1pPr>
          </a:lstStyle>
          <a:p>
            <a:pPr>
              <a:defRPr/>
            </a:pPr>
            <a:fld id="{53D638A8-9CFA-442D-B098-84B368B5D833}" type="datetime1">
              <a:rPr lang="fr-FR" smtClean="0"/>
              <a:pPr>
                <a:defRPr/>
              </a:pPr>
              <a:t>31/05/2021</a:t>
            </a:fld>
            <a:endParaRPr lang="fr-FR" dirty="0"/>
          </a:p>
        </p:txBody>
      </p:sp>
      <p:sp>
        <p:nvSpPr>
          <p:cNvPr id="7" name="Rectangle 6"/>
          <p:cNvSpPr/>
          <p:nvPr/>
        </p:nvSpPr>
        <p:spPr>
          <a:xfrm flipV="1">
            <a:off x="25733" y="928150"/>
            <a:ext cx="9144000"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Rectangle 7"/>
          <p:cNvSpPr/>
          <p:nvPr/>
        </p:nvSpPr>
        <p:spPr>
          <a:xfrm flipV="1">
            <a:off x="0" y="882431"/>
            <a:ext cx="9144000"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8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e">
    <p:spTree>
      <p:nvGrpSpPr>
        <p:cNvPr id="1" name=""/>
        <p:cNvGrpSpPr/>
        <p:nvPr/>
      </p:nvGrpSpPr>
      <p:grpSpPr>
        <a:xfrm>
          <a:off x="0" y="0"/>
          <a:ext cx="0" cy="0"/>
          <a:chOff x="0" y="0"/>
          <a:chExt cx="0" cy="0"/>
        </a:xfrm>
      </p:grpSpPr>
      <p:sp>
        <p:nvSpPr>
          <p:cNvPr id="6" name="Rectangle 5"/>
          <p:cNvSpPr/>
          <p:nvPr/>
        </p:nvSpPr>
        <p:spPr>
          <a:xfrm>
            <a:off x="-1" y="882431"/>
            <a:ext cx="927825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7" name="Rectangle 6"/>
          <p:cNvSpPr/>
          <p:nvPr/>
        </p:nvSpPr>
        <p:spPr>
          <a:xfrm>
            <a:off x="-25734" y="836712"/>
            <a:ext cx="9278253"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Espace réservé du contenu 2"/>
          <p:cNvSpPr>
            <a:spLocks noGrp="1"/>
          </p:cNvSpPr>
          <p:nvPr>
            <p:ph idx="1"/>
          </p:nvPr>
        </p:nvSpPr>
        <p:spPr>
          <a:xfrm>
            <a:off x="467544" y="1268760"/>
            <a:ext cx="8229600" cy="5112568"/>
          </a:xfr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b="1">
                <a:solidFill>
                  <a:schemeClr val="tx1"/>
                </a:solidFill>
                <a:latin typeface="+mn-lt"/>
              </a:defRPr>
            </a:lvl1pPr>
            <a:lvl2pPr>
              <a:defRPr sz="1800"/>
            </a:lvl2pPr>
            <a:lvl3pPr>
              <a:defRPr sz="1600"/>
            </a:lvl3pPr>
            <a:lvl4pPr>
              <a:defRPr sz="160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9" name="Titre 8"/>
          <p:cNvSpPr>
            <a:spLocks noGrp="1"/>
          </p:cNvSpPr>
          <p:nvPr>
            <p:ph type="title"/>
          </p:nvPr>
        </p:nvSpPr>
        <p:spPr>
          <a:xfrm>
            <a:off x="0" y="-99392"/>
            <a:ext cx="9252519" cy="1143000"/>
          </a:xfrm>
        </p:spPr>
        <p:txBody>
          <a:bodyPr>
            <a:normAutofit/>
          </a:bodyPr>
          <a:lstStyle>
            <a:lvl1pPr algn="ctr" defTabSz="914400" rtl="0" eaLnBrk="1" latinLnBrk="0" hangingPunct="1">
              <a:spcBef>
                <a:spcPct val="0"/>
              </a:spcBef>
              <a:buNone/>
              <a:defRPr lang="fr-FR" sz="3200" kern="1200" dirty="0">
                <a:solidFill>
                  <a:schemeClr val="tx1"/>
                </a:solidFill>
                <a:latin typeface="Archive" pitchFamily="50" charset="0"/>
                <a:ea typeface="+mj-ea"/>
                <a:cs typeface="+mj-cs"/>
              </a:defRPr>
            </a:lvl1pPr>
          </a:lstStyle>
          <a:p>
            <a:r>
              <a:rPr lang="fr-FR"/>
              <a:t>Modifiez le style du titre</a:t>
            </a:r>
            <a:endParaRPr lang="fr-FR" dirty="0"/>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5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marL="342900" indent="-342900" algn="l">
              <a:buFont typeface="Arial" panose="020B0604020202020204" pitchFamily="34" charset="0"/>
              <a:buChar char="•"/>
              <a:defRPr sz="2000">
                <a:solidFill>
                  <a:schemeClr val="tx1"/>
                </a:solidFill>
                <a:latin typeface="+mn-lt"/>
              </a:defRPr>
            </a:lvl1pPr>
            <a:lvl2pPr marL="742950" indent="-285750" algn="l">
              <a:buFont typeface="Arial" panose="020B0604020202020204" pitchFamily="34" charset="0"/>
              <a:buChar char="•"/>
              <a:defRPr sz="1800">
                <a:solidFill>
                  <a:schemeClr val="tx1"/>
                </a:solidFill>
                <a:latin typeface="+mn-lt"/>
              </a:defRPr>
            </a:lvl2pPr>
            <a:lvl3pPr marL="1143000" indent="-228600" algn="l">
              <a:buFont typeface="Arial" panose="020B0604020202020204" pitchFamily="34" charset="0"/>
              <a:buChar char="•"/>
              <a:defRPr sz="1600">
                <a:solidFill>
                  <a:schemeClr val="tx1"/>
                </a:solidFill>
                <a:latin typeface="+mn-lt"/>
              </a:defRPr>
            </a:lvl3pPr>
            <a:lvl4pPr marL="1600200" indent="-228600" algn="l">
              <a:buFont typeface="Arial" panose="020B0604020202020204" pitchFamily="34" charset="0"/>
              <a:buChar char="•"/>
              <a:defRPr sz="1400">
                <a:solidFill>
                  <a:schemeClr val="tx1"/>
                </a:solidFill>
                <a:latin typeface="+mn-lt"/>
              </a:defRPr>
            </a:lvl4pPr>
            <a:lvl5pPr marL="2057400" indent="-228600" algn="l">
              <a:buFont typeface="Arial" panose="020B0604020202020204" pitchFamily="34" charset="0"/>
              <a:buChar char="•"/>
              <a:defRPr sz="1200">
                <a:solidFill>
                  <a:schemeClr val="tx1"/>
                </a:solidFill>
                <a:latin typeface="+mn-lt"/>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marL="342900" indent="-342900" algn="l" defTabSz="914400" rtl="0" eaLnBrk="1" latinLnBrk="0" hangingPunct="1">
              <a:spcBef>
                <a:spcPct val="20000"/>
              </a:spcBef>
              <a:buFont typeface="Arial" panose="020B0604020202020204" pitchFamily="34" charset="0"/>
              <a:buChar char="•"/>
              <a:defRPr lang="fr-FR" sz="20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fr-FR"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fr-FR" sz="16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fr-FR" sz="14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fr-FR" sz="12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Titre 1"/>
          <p:cNvSpPr>
            <a:spLocks noGrp="1"/>
          </p:cNvSpPr>
          <p:nvPr>
            <p:ph type="title"/>
          </p:nvPr>
        </p:nvSpPr>
        <p:spPr>
          <a:xfrm>
            <a:off x="0" y="0"/>
            <a:ext cx="9144000" cy="836712"/>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9" name="Rectangle 8"/>
          <p:cNvSpPr/>
          <p:nvPr/>
        </p:nvSpPr>
        <p:spPr>
          <a:xfrm>
            <a:off x="-1" y="882431"/>
            <a:ext cx="9422269"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0" name="Rectangle 9"/>
          <p:cNvSpPr/>
          <p:nvPr/>
        </p:nvSpPr>
        <p:spPr>
          <a:xfrm>
            <a:off x="-25734" y="836712"/>
            <a:ext cx="9422269"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1" name="Espace réservé de la date 3"/>
          <p:cNvSpPr>
            <a:spLocks noGrp="1"/>
          </p:cNvSpPr>
          <p:nvPr>
            <p:ph type="dt" sz="half" idx="10"/>
          </p:nvPr>
        </p:nvSpPr>
        <p:spPr>
          <a:xfrm>
            <a:off x="457200" y="6356350"/>
            <a:ext cx="5770984" cy="365125"/>
          </a:xfrm>
        </p:spPr>
        <p:txBody>
          <a:bodyPr/>
          <a:lstStyle>
            <a:lvl1pPr>
              <a:defRPr/>
            </a:lvl1pPr>
          </a:lstStyle>
          <a:p>
            <a:pPr>
              <a:defRPr/>
            </a:pPr>
            <a:fld id="{CE3E2C3C-7174-485F-966B-5F9218EF0309}" type="datetime1">
              <a:rPr lang="fr-FR" smtClean="0"/>
              <a:pPr>
                <a:defRPr/>
              </a:pPr>
              <a:t>31/05/2021</a:t>
            </a:fld>
            <a:endParaRPr lang="fr-FR" dirty="0"/>
          </a:p>
        </p:txBody>
      </p:sp>
      <p:pic>
        <p:nvPicPr>
          <p:cNvPr id="12"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4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Archive"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lgn="l" defTabSz="914400" rtl="0" eaLnBrk="1" latinLnBrk="0" hangingPunct="1">
              <a:spcBef>
                <a:spcPct val="20000"/>
              </a:spcBef>
              <a:buFont typeface="Arial" panose="020B0604020202020204" pitchFamily="34" charset="0"/>
              <a:defRPr lang="fr-FR" sz="2000" kern="1200" dirty="0" smtClean="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fr-FR" sz="1800" kern="1200" dirty="0" smtClean="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fr-FR" sz="1600" kern="1200" dirty="0" smtClean="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fr-FR" sz="1400" kern="1200" dirty="0" smtClean="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lang="fr-FR" sz="2400" b="0" kern="1200" dirty="0" smtClean="0">
                <a:solidFill>
                  <a:schemeClr val="tx1"/>
                </a:solidFill>
                <a:latin typeface="Archive"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lang="fr-FR" sz="2000" kern="1200" dirty="0" smtClean="0">
                <a:solidFill>
                  <a:schemeClr val="tx1"/>
                </a:solidFill>
                <a:latin typeface="+mn-lt"/>
                <a:ea typeface="+mn-ea"/>
                <a:cs typeface="+mn-cs"/>
              </a:defRPr>
            </a:lvl1pPr>
            <a:lvl2pPr>
              <a:defRPr lang="fr-FR" sz="1800" kern="1200" dirty="0" smtClean="0">
                <a:solidFill>
                  <a:schemeClr val="tx1"/>
                </a:solidFill>
                <a:latin typeface="+mn-lt"/>
                <a:ea typeface="+mn-ea"/>
                <a:cs typeface="+mn-cs"/>
              </a:defRPr>
            </a:lvl2pPr>
            <a:lvl3pPr marL="1143000" indent="-228600">
              <a:defRPr lang="fr-FR" sz="1600" kern="1200" dirty="0" smtClean="0">
                <a:solidFill>
                  <a:schemeClr val="tx1"/>
                </a:solidFill>
                <a:latin typeface="+mn-lt"/>
                <a:ea typeface="+mn-ea"/>
                <a:cs typeface="+mn-cs"/>
              </a:defRPr>
            </a:lvl3pPr>
            <a:lvl4pPr marL="1600200" indent="-228600">
              <a:defRPr lang="fr-FR" sz="1400" kern="1200" dirty="0" smtClean="0">
                <a:solidFill>
                  <a:schemeClr val="tx1"/>
                </a:solidFill>
                <a:latin typeface="+mn-lt"/>
                <a:ea typeface="+mn-ea"/>
                <a:cs typeface="+mn-cs"/>
              </a:defRPr>
            </a:lvl4pPr>
            <a:lvl5pPr marL="2057400" indent="-22860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0" y="0"/>
            <a:ext cx="6444208" cy="1143000"/>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11" name="Rectangle 10"/>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Rectangle 11"/>
          <p:cNvSpPr/>
          <p:nvPr/>
        </p:nvSpPr>
        <p:spPr>
          <a:xfrm>
            <a:off x="-25733"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371411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995710"/>
          </a:xfrm>
        </p:spPr>
        <p:txBody>
          <a:bodyPr anchor="b">
            <a:normAutofit/>
          </a:bodyPr>
          <a:lstStyle>
            <a:lvl1pPr algn="l">
              <a:defRPr sz="2000" b="0">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0" y="1628800"/>
            <a:ext cx="3008313" cy="4497363"/>
          </a:xfrm>
        </p:spPr>
        <p:txBody>
          <a:bodyPr>
            <a:normAutofit/>
          </a:bodyPr>
          <a:lstStyle>
            <a:lvl1pPr marL="0" indent="0">
              <a:buNone/>
              <a:defRPr sz="18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40591" y="1458495"/>
            <a:ext cx="346046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66324" y="1412776"/>
            <a:ext cx="3486196"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12496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7B1263-31D6-4709-870E-7FE6F72A353F}" type="datetime1">
              <a:rPr lang="fr-FR" smtClean="0"/>
              <a:pPr>
                <a:defRPr/>
              </a:pPr>
              <a:t>31/05/2021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FEAC7E-C703-4132-813B-3F08BF3425E8}" type="slidenum">
              <a:rPr lang="fr-FR" smtClean="0"/>
              <a:pPr>
                <a:defRPr/>
              </a:pPr>
              <a:t>‹N°›</a:t>
            </a:fld>
            <a:endParaRPr lang="fr-FR"/>
          </a:p>
        </p:txBody>
      </p:sp>
    </p:spTree>
    <p:extLst>
      <p:ext uri="{BB962C8B-B14F-4D97-AF65-F5344CB8AC3E}">
        <p14:creationId xmlns:p14="http://schemas.microsoft.com/office/powerpoint/2010/main" val="245290107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1.docx"/><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2.docx"/><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hyperlink" Target="https://agroedieurope.sharepoint.com/sites/AEEDOSSIERS/Documents%20partages/GROUPES%20DE%20TRAVAIL/SUPPLY%20CHAIN%20AGRICOLE/APPROVISIONNEMENT-AGRICOLE/2021/Traitements%20semences/Synth&#232;se%20probl&#233;matique%20de%20la%20gestion%20des%20traitements%20de%20semences%20dans%20les%20&#233;changes%20de%20donn&#233;es.docx" TargetMode="External"/><Relationship Id="rId1" Type="http://schemas.openxmlformats.org/officeDocument/2006/relationships/slideLayout" Target="../slideLayouts/slideLayout5.x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476672"/>
            <a:ext cx="7772400" cy="1656183"/>
          </a:xfrm>
        </p:spPr>
        <p:txBody>
          <a:bodyPr rtlCol="0">
            <a:normAutofit fontScale="90000"/>
          </a:bodyPr>
          <a:lstStyle/>
          <a:p>
            <a:pPr fontAlgn="auto">
              <a:spcAft>
                <a:spcPts val="0"/>
              </a:spcAft>
              <a:defRPr/>
            </a:pPr>
            <a:r>
              <a:rPr lang="fr-FR" dirty="0"/>
              <a:t>Groupe de travail</a:t>
            </a:r>
            <a:br>
              <a:rPr lang="fr-FR" dirty="0"/>
            </a:br>
            <a:r>
              <a:rPr lang="fr-FR" dirty="0"/>
              <a:t>Supply Chain Agricole</a:t>
            </a:r>
            <a:br>
              <a:rPr lang="fr-FR" dirty="0"/>
            </a:br>
            <a:endParaRPr lang="fr-FR" dirty="0"/>
          </a:p>
        </p:txBody>
      </p:sp>
      <p:sp>
        <p:nvSpPr>
          <p:cNvPr id="2051" name="Sous-titre 2"/>
          <p:cNvSpPr>
            <a:spLocks noGrp="1"/>
          </p:cNvSpPr>
          <p:nvPr>
            <p:ph type="subTitle" idx="1"/>
          </p:nvPr>
        </p:nvSpPr>
        <p:spPr>
          <a:xfrm>
            <a:off x="4857750" y="2786063"/>
            <a:ext cx="3746500" cy="1579041"/>
          </a:xfrm>
        </p:spPr>
        <p:txBody>
          <a:bodyPr rtlCol="0"/>
          <a:lstStyle/>
          <a:p>
            <a:pPr fontAlgn="auto">
              <a:spcAft>
                <a:spcPts val="0"/>
              </a:spcAft>
              <a:buFont typeface="Arial" panose="020B0604020202020204" pitchFamily="34" charset="0"/>
              <a:buNone/>
              <a:defRPr/>
            </a:pPr>
            <a:endParaRPr lang="fr-FR" sz="2800" dirty="0"/>
          </a:p>
          <a:p>
            <a:pPr fontAlgn="auto">
              <a:spcAft>
                <a:spcPts val="0"/>
              </a:spcAft>
              <a:buFont typeface="Arial" panose="020B0604020202020204" pitchFamily="34" charset="0"/>
              <a:buNone/>
              <a:defRPr/>
            </a:pPr>
            <a:r>
              <a:rPr lang="fr-FR" dirty="0">
                <a:solidFill>
                  <a:schemeClr val="bg1"/>
                </a:solidFill>
              </a:rPr>
              <a:t>Lundi 31 Mai</a:t>
            </a:r>
          </a:p>
          <a:p>
            <a:pPr fontAlgn="auto">
              <a:spcAft>
                <a:spcPts val="0"/>
              </a:spcAft>
              <a:buFont typeface="Arial" panose="020B0604020202020204" pitchFamily="34" charset="0"/>
              <a:buNone/>
              <a:defRPr/>
            </a:pPr>
            <a:r>
              <a:rPr lang="fr-FR" dirty="0">
                <a:solidFill>
                  <a:schemeClr val="bg1"/>
                </a:solidFill>
              </a:rPr>
              <a:t>Web meeting</a:t>
            </a:r>
            <a:endParaRPr lang="fr-F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BDA43-E3E6-4F8A-86DF-12BEB0C6B7DD}"/>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2423628C-631C-4BA1-94CC-41E51655C62E}"/>
              </a:ext>
            </a:extLst>
          </p:cNvPr>
          <p:cNvSpPr>
            <a:spLocks noGrp="1"/>
          </p:cNvSpPr>
          <p:nvPr>
            <p:ph idx="1"/>
          </p:nvPr>
        </p:nvSpPr>
        <p:spPr/>
        <p:txBody>
          <a:bodyPr>
            <a:normAutofit/>
          </a:bodyPr>
          <a:lstStyle/>
          <a:p>
            <a:pPr marL="342900" lvl="0" indent="-342900">
              <a:buFont typeface="+mj-lt"/>
              <a:buAutoNum type="arabicPeriod"/>
            </a:pPr>
            <a:r>
              <a:rPr lang="fr-FR" sz="1800" dirty="0">
                <a:effectLst/>
                <a:latin typeface="Calibri" panose="020F0502020204030204" pitchFamily="34" charset="0"/>
                <a:ea typeface="Times New Roman" panose="02020603050405020304" pitchFamily="18" charset="0"/>
              </a:rPr>
              <a:t>Validation du compte rendu de la dernière réunion</a:t>
            </a:r>
          </a:p>
          <a:p>
            <a:pPr marL="342900" lvl="0" indent="-342900">
              <a:buFont typeface="+mj-lt"/>
              <a:buAutoNum type="arabicPeriod"/>
            </a:pPr>
            <a:endParaRPr lang="fr-FR"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fr-FR" sz="1800" dirty="0">
                <a:effectLst/>
                <a:latin typeface="Calibri" panose="020F0502020204030204" pitchFamily="34" charset="0"/>
                <a:ea typeface="Times New Roman" panose="02020603050405020304" pitchFamily="18" charset="0"/>
              </a:rPr>
              <a:t>Validation du GU bonnes pratiques mis à jour </a:t>
            </a:r>
          </a:p>
          <a:p>
            <a:pPr marL="342900" lvl="0" indent="-342900">
              <a:buFont typeface="+mj-lt"/>
              <a:buAutoNum type="arabicPeriod"/>
            </a:pPr>
            <a:endParaRPr lang="fr-FR" dirty="0">
              <a:latin typeface="Calibri" panose="020F0502020204030204" pitchFamily="34" charset="0"/>
              <a:ea typeface="Times New Roman" panose="02020603050405020304" pitchFamily="18" charset="0"/>
            </a:endParaRPr>
          </a:p>
          <a:p>
            <a:pPr marL="342900" lvl="0" indent="-342900">
              <a:buFont typeface="+mj-lt"/>
              <a:buAutoNum type="arabicPeriod"/>
            </a:pPr>
            <a:r>
              <a:rPr lang="fr-FR" dirty="0">
                <a:latin typeface="Calibri" panose="020F0502020204030204" pitchFamily="34" charset="0"/>
                <a:ea typeface="Times New Roman" panose="02020603050405020304" pitchFamily="18" charset="0"/>
              </a:rPr>
              <a:t>GU ORDERS</a:t>
            </a:r>
          </a:p>
          <a:p>
            <a:pPr lvl="1">
              <a:buFont typeface="Wingdings" panose="05000000000000000000" pitchFamily="2" charset="2"/>
              <a:buChar char="Ø"/>
            </a:pPr>
            <a:r>
              <a:rPr lang="fr-FR" dirty="0">
                <a:effectLst/>
                <a:latin typeface="Calibri" panose="020F0502020204030204" pitchFamily="34" charset="0"/>
                <a:ea typeface="Times New Roman" panose="02020603050405020304" pitchFamily="18" charset="0"/>
              </a:rPr>
              <a:t>Commande de </a:t>
            </a:r>
            <a:r>
              <a:rPr lang="fr-FR" dirty="0">
                <a:latin typeface="Calibri" panose="020F0502020204030204" pitchFamily="34" charset="0"/>
                <a:ea typeface="Times New Roman" panose="02020603050405020304" pitchFamily="18" charset="0"/>
              </a:rPr>
              <a:t>retours</a:t>
            </a:r>
            <a:endParaRPr lang="fr-FR" dirty="0">
              <a:effectLst/>
              <a:latin typeface="Calibri" panose="020F0502020204030204" pitchFamily="34" charset="0"/>
              <a:ea typeface="Times New Roman" panose="02020603050405020304" pitchFamily="18" charset="0"/>
            </a:endParaRPr>
          </a:p>
          <a:p>
            <a:pPr lvl="1">
              <a:buFont typeface="Wingdings" panose="05000000000000000000" pitchFamily="2" charset="2"/>
              <a:buChar char="Ø"/>
            </a:pPr>
            <a:r>
              <a:rPr lang="fr-FR" dirty="0">
                <a:effectLst/>
                <a:latin typeface="Calibri" panose="020F0502020204030204" pitchFamily="34" charset="0"/>
                <a:ea typeface="Times New Roman" panose="02020603050405020304" pitchFamily="18" charset="0"/>
              </a:rPr>
              <a:t>Commande click and </a:t>
            </a:r>
            <a:r>
              <a:rPr lang="fr-FR" dirty="0" err="1">
                <a:effectLst/>
                <a:latin typeface="Calibri" panose="020F0502020204030204" pitchFamily="34" charset="0"/>
                <a:ea typeface="Times New Roman" panose="02020603050405020304" pitchFamily="18" charset="0"/>
              </a:rPr>
              <a:t>collect</a:t>
            </a:r>
            <a:endParaRPr lang="fr-FR" dirty="0">
              <a:latin typeface="Calibri" panose="020F0502020204030204" pitchFamily="34" charset="0"/>
              <a:ea typeface="Times New Roman" panose="02020603050405020304" pitchFamily="18" charset="0"/>
            </a:endParaRPr>
          </a:p>
          <a:p>
            <a:pPr marL="342900" lvl="0" indent="-342900">
              <a:buFont typeface="+mj-lt"/>
              <a:buAutoNum type="arabicPeriod"/>
            </a:pPr>
            <a:endParaRPr lang="fr-FR" dirty="0">
              <a:latin typeface="Calibri" panose="020F0502020204030204" pitchFamily="34" charset="0"/>
              <a:ea typeface="Times New Roman" panose="02020603050405020304" pitchFamily="18" charset="0"/>
            </a:endParaRPr>
          </a:p>
          <a:p>
            <a:pPr marL="342900" lvl="0" indent="-342900">
              <a:buFont typeface="+mj-lt"/>
              <a:buAutoNum type="arabicPeriod"/>
            </a:pPr>
            <a:r>
              <a:rPr lang="fr-FR" sz="1800" dirty="0">
                <a:effectLst/>
                <a:latin typeface="Calibri" panose="020F0502020204030204" pitchFamily="34" charset="0"/>
                <a:ea typeface="Times New Roman" panose="02020603050405020304" pitchFamily="18" charset="0"/>
              </a:rPr>
              <a:t>Problématique des traitements semences</a:t>
            </a:r>
          </a:p>
          <a:p>
            <a:pPr marL="342900" lvl="0" indent="-342900">
              <a:buFont typeface="+mj-lt"/>
              <a:buAutoNum type="arabicPeriod"/>
            </a:pPr>
            <a:endParaRPr lang="fr-FR" dirty="0">
              <a:latin typeface="Calibri" panose="020F0502020204030204" pitchFamily="34" charset="0"/>
              <a:ea typeface="Times New Roman" panose="02020603050405020304" pitchFamily="18" charset="0"/>
            </a:endParaRPr>
          </a:p>
          <a:p>
            <a:pPr marL="342900" lvl="0" indent="-342900">
              <a:buFont typeface="+mj-lt"/>
              <a:buAutoNum type="arabicPeriod"/>
            </a:pPr>
            <a:r>
              <a:rPr lang="fr-FR" sz="1800" dirty="0">
                <a:effectLst/>
                <a:latin typeface="Calibri" panose="020F0502020204030204" pitchFamily="34" charset="0"/>
                <a:ea typeface="Times New Roman" panose="02020603050405020304" pitchFamily="18" charset="0"/>
              </a:rPr>
              <a:t>Création d’un groupe de travail sur la facture </a:t>
            </a:r>
            <a:r>
              <a:rPr lang="fr-FR" sz="1800" dirty="0" err="1">
                <a:effectLst/>
                <a:latin typeface="Calibri" panose="020F0502020204030204" pitchFamily="34" charset="0"/>
                <a:ea typeface="Times New Roman" panose="02020603050405020304" pitchFamily="18" charset="0"/>
              </a:rPr>
              <a:t>supply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chain</a:t>
            </a:r>
            <a:r>
              <a:rPr lang="fr-FR" sz="1800" dirty="0">
                <a:effectLst/>
                <a:latin typeface="Calibri" panose="020F0502020204030204" pitchFamily="34" charset="0"/>
                <a:ea typeface="Times New Roman" panose="02020603050405020304" pitchFamily="18" charset="0"/>
              </a:rPr>
              <a:t> agricole </a:t>
            </a:r>
          </a:p>
          <a:p>
            <a:pPr marL="342900" lvl="0" indent="-342900">
              <a:buFont typeface="+mj-lt"/>
              <a:buAutoNum type="arabicPeriod"/>
            </a:pPr>
            <a:endParaRPr lang="fr-FR"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fr-FR" sz="1800" dirty="0">
                <a:effectLst/>
                <a:latin typeface="Calibri" panose="020F0502020204030204" pitchFamily="34" charset="0"/>
                <a:ea typeface="Times New Roman" panose="02020603050405020304" pitchFamily="18" charset="0"/>
              </a:rPr>
              <a:t>Règles de gestion sur les signes des montants dans l'INVOIC</a:t>
            </a:r>
            <a:r>
              <a:rPr lang="fr-FR" sz="1800" dirty="0">
                <a:effectLst/>
                <a:latin typeface="Calibri" panose="020F0502020204030204" pitchFamily="34" charset="0"/>
                <a:ea typeface="Calibri" panose="020F0502020204030204" pitchFamily="34" charset="0"/>
              </a:rPr>
              <a:t> </a:t>
            </a:r>
          </a:p>
          <a:p>
            <a:endParaRPr lang="fr-FR" dirty="0"/>
          </a:p>
        </p:txBody>
      </p:sp>
    </p:spTree>
    <p:extLst>
      <p:ext uri="{BB962C8B-B14F-4D97-AF65-F5344CB8AC3E}">
        <p14:creationId xmlns:p14="http://schemas.microsoft.com/office/powerpoint/2010/main" val="1422341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96FCD-5CAF-4B60-BCFE-F9508EEA2A70}"/>
              </a:ext>
            </a:extLst>
          </p:cNvPr>
          <p:cNvSpPr>
            <a:spLocks noGrp="1"/>
          </p:cNvSpPr>
          <p:nvPr>
            <p:ph type="title"/>
          </p:nvPr>
        </p:nvSpPr>
        <p:spPr/>
        <p:txBody>
          <a:bodyPr/>
          <a:lstStyle/>
          <a:p>
            <a:r>
              <a:rPr lang="fr-FR" dirty="0"/>
              <a:t>1. Validation du CR de la réunion du 16 Mars</a:t>
            </a:r>
          </a:p>
        </p:txBody>
      </p:sp>
      <p:graphicFrame>
        <p:nvGraphicFramePr>
          <p:cNvPr id="4" name="Espace réservé du contenu 3">
            <a:extLst>
              <a:ext uri="{FF2B5EF4-FFF2-40B4-BE49-F238E27FC236}">
                <a16:creationId xmlns:a16="http://schemas.microsoft.com/office/drawing/2014/main" id="{EBEB68EB-5B36-46BD-8C0D-2565009094AA}"/>
              </a:ext>
            </a:extLst>
          </p:cNvPr>
          <p:cNvGraphicFramePr>
            <a:graphicFrameLocks noGrp="1" noChangeAspect="1"/>
          </p:cNvGraphicFramePr>
          <p:nvPr>
            <p:ph idx="1"/>
            <p:extLst>
              <p:ext uri="{D42A27DB-BD31-4B8C-83A1-F6EECF244321}">
                <p14:modId xmlns:p14="http://schemas.microsoft.com/office/powerpoint/2010/main" val="969850276"/>
              </p:ext>
            </p:extLst>
          </p:nvPr>
        </p:nvGraphicFramePr>
        <p:xfrm>
          <a:off x="2051720" y="1196752"/>
          <a:ext cx="4677359" cy="5517232"/>
        </p:xfrm>
        <a:graphic>
          <a:graphicData uri="http://schemas.openxmlformats.org/presentationml/2006/ole">
            <mc:AlternateContent xmlns:mc="http://schemas.openxmlformats.org/markup-compatibility/2006">
              <mc:Choice xmlns:v="urn:schemas-microsoft-com:vml" Requires="v">
                <p:oleObj name="Document" r:id="rId2" imgW="5819291" imgH="6864464" progId="Word.Document.12">
                  <p:embed/>
                </p:oleObj>
              </mc:Choice>
              <mc:Fallback>
                <p:oleObj name="Document" r:id="rId2" imgW="5819291" imgH="6864464" progId="Word.Document.12">
                  <p:embed/>
                  <p:pic>
                    <p:nvPicPr>
                      <p:cNvPr id="4" name="Espace réservé du contenu 3">
                        <a:extLst>
                          <a:ext uri="{FF2B5EF4-FFF2-40B4-BE49-F238E27FC236}">
                            <a16:creationId xmlns:a16="http://schemas.microsoft.com/office/drawing/2014/main" id="{EBEB68EB-5B36-46BD-8C0D-2565009094AA}"/>
                          </a:ext>
                        </a:extLst>
                      </p:cNvPr>
                      <p:cNvPicPr/>
                      <p:nvPr/>
                    </p:nvPicPr>
                    <p:blipFill>
                      <a:blip r:embed="rId3"/>
                      <a:stretch>
                        <a:fillRect/>
                      </a:stretch>
                    </p:blipFill>
                    <p:spPr>
                      <a:xfrm>
                        <a:off x="2051720" y="1196752"/>
                        <a:ext cx="4677359" cy="5517232"/>
                      </a:xfrm>
                      <a:prstGeom prst="rect">
                        <a:avLst/>
                      </a:prstGeom>
                      <a:ln>
                        <a:solidFill>
                          <a:schemeClr val="tx1">
                            <a:lumMod val="50000"/>
                            <a:lumOff val="50000"/>
                          </a:schemeClr>
                        </a:solidFill>
                      </a:ln>
                    </p:spPr>
                  </p:pic>
                </p:oleObj>
              </mc:Fallback>
            </mc:AlternateContent>
          </a:graphicData>
        </a:graphic>
      </p:graphicFrame>
    </p:spTree>
    <p:extLst>
      <p:ext uri="{BB962C8B-B14F-4D97-AF65-F5344CB8AC3E}">
        <p14:creationId xmlns:p14="http://schemas.microsoft.com/office/powerpoint/2010/main" val="328970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A03FC-033E-44C3-8BDD-9D60F1207C04}"/>
              </a:ext>
            </a:extLst>
          </p:cNvPr>
          <p:cNvSpPr>
            <a:spLocks noGrp="1"/>
          </p:cNvSpPr>
          <p:nvPr>
            <p:ph type="title"/>
          </p:nvPr>
        </p:nvSpPr>
        <p:spPr/>
        <p:txBody>
          <a:bodyPr/>
          <a:lstStyle/>
          <a:p>
            <a:r>
              <a:rPr lang="fr-FR" dirty="0"/>
              <a:t>2. Validation du guide de bonnes pratiques mis à jour</a:t>
            </a:r>
          </a:p>
        </p:txBody>
      </p:sp>
      <p:graphicFrame>
        <p:nvGraphicFramePr>
          <p:cNvPr id="4" name="Espace réservé du contenu 3">
            <a:extLst>
              <a:ext uri="{FF2B5EF4-FFF2-40B4-BE49-F238E27FC236}">
                <a16:creationId xmlns:a16="http://schemas.microsoft.com/office/drawing/2014/main" id="{1AC0E0F3-F29B-4122-A856-FF0F99F30560}"/>
              </a:ext>
            </a:extLst>
          </p:cNvPr>
          <p:cNvGraphicFramePr>
            <a:graphicFrameLocks noGrp="1" noChangeAspect="1"/>
          </p:cNvGraphicFramePr>
          <p:nvPr>
            <p:ph idx="1"/>
            <p:extLst>
              <p:ext uri="{D42A27DB-BD31-4B8C-83A1-F6EECF244321}">
                <p14:modId xmlns:p14="http://schemas.microsoft.com/office/powerpoint/2010/main" val="94670723"/>
              </p:ext>
            </p:extLst>
          </p:nvPr>
        </p:nvGraphicFramePr>
        <p:xfrm>
          <a:off x="1971675" y="1341438"/>
          <a:ext cx="4880564" cy="4391818"/>
        </p:xfrm>
        <a:graphic>
          <a:graphicData uri="http://schemas.openxmlformats.org/presentationml/2006/ole">
            <mc:AlternateContent xmlns:mc="http://schemas.openxmlformats.org/markup-compatibility/2006">
              <mc:Choice xmlns:v="urn:schemas-microsoft-com:vml" Requires="v">
                <p:oleObj name="Document" r:id="rId2" imgW="6662604" imgH="5797787" progId="Word.Document.12">
                  <p:embed/>
                </p:oleObj>
              </mc:Choice>
              <mc:Fallback>
                <p:oleObj name="Document" r:id="rId2" imgW="6662604" imgH="5797787" progId="Word.Document.12">
                  <p:embed/>
                  <p:pic>
                    <p:nvPicPr>
                      <p:cNvPr id="4" name="Espace réservé du contenu 3">
                        <a:extLst>
                          <a:ext uri="{FF2B5EF4-FFF2-40B4-BE49-F238E27FC236}">
                            <a16:creationId xmlns:a16="http://schemas.microsoft.com/office/drawing/2014/main" id="{1AC0E0F3-F29B-4122-A856-FF0F99F30560}"/>
                          </a:ext>
                        </a:extLst>
                      </p:cNvPr>
                      <p:cNvPicPr/>
                      <p:nvPr/>
                    </p:nvPicPr>
                    <p:blipFill>
                      <a:blip r:embed="rId3"/>
                      <a:stretch>
                        <a:fillRect/>
                      </a:stretch>
                    </p:blipFill>
                    <p:spPr>
                      <a:xfrm>
                        <a:off x="1971675" y="1341438"/>
                        <a:ext cx="4880564" cy="4391818"/>
                      </a:xfrm>
                      <a:prstGeom prst="rect">
                        <a:avLst/>
                      </a:prstGeom>
                      <a:ln>
                        <a:solidFill>
                          <a:schemeClr val="tx1">
                            <a:lumMod val="50000"/>
                            <a:lumOff val="50000"/>
                          </a:schemeClr>
                        </a:solidFill>
                      </a:ln>
                    </p:spPr>
                  </p:pic>
                </p:oleObj>
              </mc:Fallback>
            </mc:AlternateContent>
          </a:graphicData>
        </a:graphic>
      </p:graphicFrame>
    </p:spTree>
    <p:extLst>
      <p:ext uri="{BB962C8B-B14F-4D97-AF65-F5344CB8AC3E}">
        <p14:creationId xmlns:p14="http://schemas.microsoft.com/office/powerpoint/2010/main" val="36129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7DB48-6C84-4A3E-A9C6-E60CB566E82C}"/>
              </a:ext>
            </a:extLst>
          </p:cNvPr>
          <p:cNvSpPr>
            <a:spLocks noGrp="1"/>
          </p:cNvSpPr>
          <p:nvPr>
            <p:ph type="title"/>
          </p:nvPr>
        </p:nvSpPr>
        <p:spPr/>
        <p:txBody>
          <a:bodyPr/>
          <a:lstStyle/>
          <a:p>
            <a:r>
              <a:rPr lang="fr-FR" dirty="0"/>
              <a:t>3. GU ORDERS</a:t>
            </a:r>
          </a:p>
        </p:txBody>
      </p:sp>
      <p:sp>
        <p:nvSpPr>
          <p:cNvPr id="3" name="Espace réservé du contenu 2">
            <a:extLst>
              <a:ext uri="{FF2B5EF4-FFF2-40B4-BE49-F238E27FC236}">
                <a16:creationId xmlns:a16="http://schemas.microsoft.com/office/drawing/2014/main" id="{E56C6096-00D2-487C-98DF-F48B97BBB458}"/>
              </a:ext>
            </a:extLst>
          </p:cNvPr>
          <p:cNvSpPr>
            <a:spLocks noGrp="1"/>
          </p:cNvSpPr>
          <p:nvPr>
            <p:ph idx="1"/>
          </p:nvPr>
        </p:nvSpPr>
        <p:spPr>
          <a:xfrm>
            <a:off x="179512" y="1340768"/>
            <a:ext cx="4546848" cy="5184576"/>
          </a:xfrm>
        </p:spPr>
        <p:txBody>
          <a:bodyPr>
            <a:normAutofit/>
          </a:bodyPr>
          <a:lstStyle/>
          <a:p>
            <a:pPr marL="0" indent="0">
              <a:buNone/>
            </a:pPr>
            <a:r>
              <a:rPr lang="fr-FR" b="1" dirty="0"/>
              <a:t>Validation des modification apportée pour les commandes retours </a:t>
            </a:r>
          </a:p>
          <a:p>
            <a:pPr marL="0" indent="0">
              <a:buNone/>
            </a:pPr>
            <a:r>
              <a:rPr lang="fr-FR" sz="1600" dirty="0"/>
              <a:t>=&gt; Mise à jour du code d’identification [BGM] commande de retours 297 remplacé par 229 pour être compatible avec le répertoire D96A</a:t>
            </a:r>
          </a:p>
          <a:p>
            <a:pPr marL="0" indent="0">
              <a:buNone/>
            </a:pPr>
            <a:endParaRPr lang="fr-FR" sz="1600" dirty="0"/>
          </a:p>
          <a:p>
            <a:pPr marL="0" indent="0">
              <a:buNone/>
            </a:pPr>
            <a:r>
              <a:rPr lang="fr-FR" b="1" dirty="0"/>
              <a:t>Demande pour modifier le process commande de retours suite à des tests :</a:t>
            </a:r>
          </a:p>
          <a:p>
            <a:pPr>
              <a:buFont typeface="Symbol" panose="05050102010706020507" pitchFamily="18" charset="2"/>
              <a:buChar char="Þ"/>
            </a:pPr>
            <a:r>
              <a:rPr lang="fr-FR" sz="1600" dirty="0"/>
              <a:t>Les produits faisant l’objet d’un retour sont issus de commande, livraison et facturation différentes tout au long de la campane</a:t>
            </a:r>
          </a:p>
          <a:p>
            <a:pPr>
              <a:buFont typeface="Symbol" panose="05050102010706020507" pitchFamily="18" charset="2"/>
              <a:buChar char="Þ"/>
            </a:pPr>
            <a:r>
              <a:rPr lang="fr-FR" sz="1600" dirty="0"/>
              <a:t>Identification de ou des N° de commande et facture initiaux pour les produits retournés au niveau de l’entête dans le </a:t>
            </a:r>
            <a:r>
              <a:rPr lang="fr-FR" sz="1600" dirty="0" err="1"/>
              <a:t>susbet</a:t>
            </a:r>
            <a:r>
              <a:rPr lang="fr-FR" sz="1600" dirty="0"/>
              <a:t> actuel =&gt;</a:t>
            </a:r>
            <a:r>
              <a:rPr lang="fr-FR" sz="1600" u="sng" dirty="0"/>
              <a:t> demande de modification pour identifier ces numéros de référence à la ligne</a:t>
            </a:r>
          </a:p>
          <a:p>
            <a:pPr>
              <a:buFont typeface="Symbol" panose="05050102010706020507" pitchFamily="18" charset="2"/>
              <a:buChar char="Þ"/>
            </a:pPr>
            <a:endParaRPr lang="fr-FR" dirty="0"/>
          </a:p>
          <a:p>
            <a:pPr marL="0" indent="0">
              <a:buNone/>
            </a:pPr>
            <a:r>
              <a:rPr lang="fr-FR" b="1" dirty="0"/>
              <a:t>Identification commande click and </a:t>
            </a:r>
            <a:r>
              <a:rPr lang="fr-FR" b="1" dirty="0" err="1"/>
              <a:t>collect</a:t>
            </a:r>
            <a:endParaRPr lang="fr-FR" b="1" dirty="0"/>
          </a:p>
        </p:txBody>
      </p:sp>
      <p:graphicFrame>
        <p:nvGraphicFramePr>
          <p:cNvPr id="5" name="Objet 4">
            <a:extLst>
              <a:ext uri="{FF2B5EF4-FFF2-40B4-BE49-F238E27FC236}">
                <a16:creationId xmlns:a16="http://schemas.microsoft.com/office/drawing/2014/main" id="{A34D28E0-FD96-4F47-B68B-CF63261EE609}"/>
              </a:ext>
            </a:extLst>
          </p:cNvPr>
          <p:cNvGraphicFramePr>
            <a:graphicFrameLocks noChangeAspect="1"/>
          </p:cNvGraphicFramePr>
          <p:nvPr>
            <p:extLst>
              <p:ext uri="{D42A27DB-BD31-4B8C-83A1-F6EECF244321}">
                <p14:modId xmlns:p14="http://schemas.microsoft.com/office/powerpoint/2010/main" val="2426447277"/>
              </p:ext>
            </p:extLst>
          </p:nvPr>
        </p:nvGraphicFramePr>
        <p:xfrm>
          <a:off x="5022394" y="1397000"/>
          <a:ext cx="3856990" cy="4552280"/>
        </p:xfrm>
        <a:graphic>
          <a:graphicData uri="http://schemas.openxmlformats.org/presentationml/2006/ole">
            <mc:AlternateContent xmlns:mc="http://schemas.openxmlformats.org/markup-compatibility/2006">
              <mc:Choice xmlns:v="urn:schemas-microsoft-com:vml" Requires="v">
                <p:oleObj name="Document" r:id="rId2" imgW="6662604" imgH="7864542" progId="Word.Document.12">
                  <p:embed/>
                </p:oleObj>
              </mc:Choice>
              <mc:Fallback>
                <p:oleObj name="Document" r:id="rId2" imgW="6662604" imgH="7864542" progId="Word.Document.12">
                  <p:embed/>
                  <p:pic>
                    <p:nvPicPr>
                      <p:cNvPr id="5" name="Objet 4">
                        <a:extLst>
                          <a:ext uri="{FF2B5EF4-FFF2-40B4-BE49-F238E27FC236}">
                            <a16:creationId xmlns:a16="http://schemas.microsoft.com/office/drawing/2014/main" id="{A34D28E0-FD96-4F47-B68B-CF63261EE609}"/>
                          </a:ext>
                        </a:extLst>
                      </p:cNvPr>
                      <p:cNvPicPr/>
                      <p:nvPr/>
                    </p:nvPicPr>
                    <p:blipFill>
                      <a:blip r:embed="rId3"/>
                      <a:stretch>
                        <a:fillRect/>
                      </a:stretch>
                    </p:blipFill>
                    <p:spPr>
                      <a:xfrm>
                        <a:off x="5022394" y="1397000"/>
                        <a:ext cx="3856990" cy="4552280"/>
                      </a:xfrm>
                      <a:prstGeom prst="rect">
                        <a:avLst/>
                      </a:prstGeom>
                      <a:ln>
                        <a:solidFill>
                          <a:schemeClr val="tx1">
                            <a:lumMod val="50000"/>
                            <a:lumOff val="50000"/>
                          </a:schemeClr>
                        </a:solidFill>
                      </a:ln>
                    </p:spPr>
                  </p:pic>
                </p:oleObj>
              </mc:Fallback>
            </mc:AlternateContent>
          </a:graphicData>
        </a:graphic>
      </p:graphicFrame>
    </p:spTree>
    <p:extLst>
      <p:ext uri="{BB962C8B-B14F-4D97-AF65-F5344CB8AC3E}">
        <p14:creationId xmlns:p14="http://schemas.microsoft.com/office/powerpoint/2010/main" val="328650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7DB48-6C84-4A3E-A9C6-E60CB566E82C}"/>
              </a:ext>
            </a:extLst>
          </p:cNvPr>
          <p:cNvSpPr>
            <a:spLocks noGrp="1"/>
          </p:cNvSpPr>
          <p:nvPr>
            <p:ph type="title"/>
          </p:nvPr>
        </p:nvSpPr>
        <p:spPr/>
        <p:txBody>
          <a:bodyPr>
            <a:normAutofit fontScale="90000"/>
          </a:bodyPr>
          <a:lstStyle/>
          <a:p>
            <a:r>
              <a:rPr lang="fr-FR" dirty="0"/>
              <a:t>3. GU ORDERS</a:t>
            </a:r>
            <a:br>
              <a:rPr lang="fr-FR" dirty="0"/>
            </a:br>
            <a:r>
              <a:rPr lang="fr-FR" b="1" dirty="0"/>
              <a:t>Identification commande click and </a:t>
            </a:r>
            <a:r>
              <a:rPr lang="fr-FR" b="1" dirty="0" err="1"/>
              <a:t>collect</a:t>
            </a:r>
            <a:endParaRPr lang="fr-FR" dirty="0"/>
          </a:p>
        </p:txBody>
      </p:sp>
      <p:pic>
        <p:nvPicPr>
          <p:cNvPr id="13" name="Image 12">
            <a:extLst>
              <a:ext uri="{FF2B5EF4-FFF2-40B4-BE49-F238E27FC236}">
                <a16:creationId xmlns:a16="http://schemas.microsoft.com/office/drawing/2014/main" id="{D8D2BBA7-D0D0-4BE1-AE53-730B02CA0976}"/>
              </a:ext>
            </a:extLst>
          </p:cNvPr>
          <p:cNvPicPr>
            <a:picLocks noChangeAspect="1"/>
          </p:cNvPicPr>
          <p:nvPr/>
        </p:nvPicPr>
        <p:blipFill rotWithShape="1">
          <a:blip r:embed="rId2"/>
          <a:srcRect l="16190" t="30449" r="14288" b="2751"/>
          <a:stretch/>
        </p:blipFill>
        <p:spPr>
          <a:xfrm>
            <a:off x="0" y="1268760"/>
            <a:ext cx="4709629" cy="4104456"/>
          </a:xfrm>
          <a:prstGeom prst="rect">
            <a:avLst/>
          </a:prstGeom>
        </p:spPr>
      </p:pic>
      <p:pic>
        <p:nvPicPr>
          <p:cNvPr id="15" name="Image 14">
            <a:extLst>
              <a:ext uri="{FF2B5EF4-FFF2-40B4-BE49-F238E27FC236}">
                <a16:creationId xmlns:a16="http://schemas.microsoft.com/office/drawing/2014/main" id="{53C96387-4D17-47A9-BE3B-8C8FC170D0B4}"/>
              </a:ext>
            </a:extLst>
          </p:cNvPr>
          <p:cNvPicPr>
            <a:picLocks noChangeAspect="1"/>
          </p:cNvPicPr>
          <p:nvPr/>
        </p:nvPicPr>
        <p:blipFill rotWithShape="1">
          <a:blip r:embed="rId3"/>
          <a:srcRect l="18095" t="21663" r="13336" b="4187"/>
          <a:stretch/>
        </p:blipFill>
        <p:spPr>
          <a:xfrm>
            <a:off x="4709629" y="1268760"/>
            <a:ext cx="4434371" cy="4349364"/>
          </a:xfrm>
          <a:prstGeom prst="rect">
            <a:avLst/>
          </a:prstGeom>
        </p:spPr>
      </p:pic>
      <p:cxnSp>
        <p:nvCxnSpPr>
          <p:cNvPr id="11" name="Connecteur droit 10">
            <a:extLst>
              <a:ext uri="{FF2B5EF4-FFF2-40B4-BE49-F238E27FC236}">
                <a16:creationId xmlns:a16="http://schemas.microsoft.com/office/drawing/2014/main" id="{C2D4EF2C-6005-4097-820A-2ED9C7E3885B}"/>
              </a:ext>
            </a:extLst>
          </p:cNvPr>
          <p:cNvCxnSpPr/>
          <p:nvPr/>
        </p:nvCxnSpPr>
        <p:spPr>
          <a:xfrm>
            <a:off x="4709629" y="980728"/>
            <a:ext cx="0" cy="587727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979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97B56-71DE-433B-A1C4-7C3F8E82A1A8}"/>
              </a:ext>
            </a:extLst>
          </p:cNvPr>
          <p:cNvSpPr>
            <a:spLocks noGrp="1"/>
          </p:cNvSpPr>
          <p:nvPr>
            <p:ph type="title"/>
          </p:nvPr>
        </p:nvSpPr>
        <p:spPr/>
        <p:txBody>
          <a:bodyPr/>
          <a:lstStyle/>
          <a:p>
            <a:r>
              <a:rPr lang="fr-FR" dirty="0"/>
              <a:t>4. Problématique des traitements de semences</a:t>
            </a:r>
          </a:p>
        </p:txBody>
      </p:sp>
      <p:sp>
        <p:nvSpPr>
          <p:cNvPr id="3" name="Espace réservé du contenu 2">
            <a:extLst>
              <a:ext uri="{FF2B5EF4-FFF2-40B4-BE49-F238E27FC236}">
                <a16:creationId xmlns:a16="http://schemas.microsoft.com/office/drawing/2014/main" id="{AC475496-A961-4C4F-B9BF-E08DB1D58724}"/>
              </a:ext>
            </a:extLst>
          </p:cNvPr>
          <p:cNvSpPr>
            <a:spLocks noGrp="1"/>
          </p:cNvSpPr>
          <p:nvPr>
            <p:ph idx="1"/>
          </p:nvPr>
        </p:nvSpPr>
        <p:spPr>
          <a:xfrm>
            <a:off x="323528" y="2204864"/>
            <a:ext cx="4690864" cy="3667137"/>
          </a:xfrm>
        </p:spPr>
        <p:txBody>
          <a:bodyPr/>
          <a:lstStyle/>
          <a:p>
            <a:pPr marL="0" indent="0">
              <a:buNone/>
            </a:pPr>
            <a:r>
              <a:rPr lang="fr-FR" dirty="0"/>
              <a:t>Problématique abordée lors de la dernière réunion sur la difficultés de gestion de la multiplicité des traitements de semences </a:t>
            </a:r>
          </a:p>
          <a:p>
            <a:pPr>
              <a:buFont typeface="Symbol" panose="05050102010706020507" pitchFamily="18" charset="2"/>
              <a:buChar char="Þ"/>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Agro EDI a proposé de faire une note de synthèse sur la problématique avec l’aide d’AREA et KWS et de prendre contact avec l’UFS afin de leur soumettre la problématique au nom du GT </a:t>
            </a:r>
            <a:r>
              <a:rPr lang="fr-FR" sz="1800" dirty="0" err="1">
                <a:effectLst/>
                <a:latin typeface="Calibri" panose="020F0502020204030204" pitchFamily="34" charset="0"/>
                <a:ea typeface="Times New Roman" panose="02020603050405020304" pitchFamily="18" charset="0"/>
                <a:cs typeface="Times New Roman" panose="02020603050405020304" pitchFamily="18" charset="0"/>
              </a:rPr>
              <a:t>Supply</a:t>
            </a: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 Chain</a:t>
            </a:r>
          </a:p>
          <a:p>
            <a:pPr>
              <a:buFont typeface="Symbol" panose="05050102010706020507" pitchFamily="18" charset="2"/>
              <a:buChar char="Þ"/>
            </a:pP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Poursuite de la démarche, plan d’actions ?</a:t>
            </a:r>
          </a:p>
          <a:p>
            <a:endParaRPr lang="fr-FR" dirty="0"/>
          </a:p>
        </p:txBody>
      </p:sp>
      <p:graphicFrame>
        <p:nvGraphicFramePr>
          <p:cNvPr id="4" name="Objet 3">
            <a:hlinkClick r:id="rId2"/>
            <a:extLst>
              <a:ext uri="{FF2B5EF4-FFF2-40B4-BE49-F238E27FC236}">
                <a16:creationId xmlns:a16="http://schemas.microsoft.com/office/drawing/2014/main" id="{090C2CF3-9AD0-443D-936C-D1D3C9609B37}"/>
              </a:ext>
            </a:extLst>
          </p:cNvPr>
          <p:cNvGraphicFramePr>
            <a:graphicFrameLocks noChangeAspect="1"/>
          </p:cNvGraphicFramePr>
          <p:nvPr>
            <p:extLst>
              <p:ext uri="{D42A27DB-BD31-4B8C-83A1-F6EECF244321}">
                <p14:modId xmlns:p14="http://schemas.microsoft.com/office/powerpoint/2010/main" val="88664032"/>
              </p:ext>
            </p:extLst>
          </p:nvPr>
        </p:nvGraphicFramePr>
        <p:xfrm>
          <a:off x="5796136" y="1363635"/>
          <a:ext cx="3024336" cy="4630297"/>
        </p:xfrm>
        <a:graphic>
          <a:graphicData uri="http://schemas.openxmlformats.org/presentationml/2006/ole">
            <mc:AlternateContent xmlns:mc="http://schemas.openxmlformats.org/markup-compatibility/2006">
              <mc:Choice xmlns:v="urn:schemas-microsoft-com:vml" Requires="v">
                <p:oleObj name="Document" r:id="rId3" imgW="5760720" imgH="8809200" progId="Word.Document.12">
                  <p:embed/>
                </p:oleObj>
              </mc:Choice>
              <mc:Fallback>
                <p:oleObj name="Document" r:id="rId3" imgW="5760720" imgH="8809200" progId="Word.Document.12">
                  <p:embed/>
                  <p:pic>
                    <p:nvPicPr>
                      <p:cNvPr id="4" name="Objet 3">
                        <a:hlinkClick r:id="rId2"/>
                        <a:extLst>
                          <a:ext uri="{FF2B5EF4-FFF2-40B4-BE49-F238E27FC236}">
                            <a16:creationId xmlns:a16="http://schemas.microsoft.com/office/drawing/2014/main" id="{090C2CF3-9AD0-443D-936C-D1D3C9609B37}"/>
                          </a:ext>
                        </a:extLst>
                      </p:cNvPr>
                      <p:cNvPicPr/>
                      <p:nvPr/>
                    </p:nvPicPr>
                    <p:blipFill>
                      <a:blip r:embed="rId4"/>
                      <a:stretch>
                        <a:fillRect/>
                      </a:stretch>
                    </p:blipFill>
                    <p:spPr>
                      <a:xfrm>
                        <a:off x="5796136" y="1363635"/>
                        <a:ext cx="3024336" cy="4630297"/>
                      </a:xfrm>
                      <a:prstGeom prst="rect">
                        <a:avLst/>
                      </a:prstGeom>
                      <a:ln>
                        <a:solidFill>
                          <a:schemeClr val="tx1">
                            <a:lumMod val="50000"/>
                            <a:lumOff val="50000"/>
                          </a:schemeClr>
                        </a:solidFill>
                      </a:ln>
                    </p:spPr>
                  </p:pic>
                </p:oleObj>
              </mc:Fallback>
            </mc:AlternateContent>
          </a:graphicData>
        </a:graphic>
      </p:graphicFrame>
    </p:spTree>
    <p:extLst>
      <p:ext uri="{BB962C8B-B14F-4D97-AF65-F5344CB8AC3E}">
        <p14:creationId xmlns:p14="http://schemas.microsoft.com/office/powerpoint/2010/main" val="302131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DD1CF-BD79-49D5-855C-B49349218127}"/>
              </a:ext>
            </a:extLst>
          </p:cNvPr>
          <p:cNvSpPr>
            <a:spLocks noGrp="1"/>
          </p:cNvSpPr>
          <p:nvPr>
            <p:ph type="title"/>
          </p:nvPr>
        </p:nvSpPr>
        <p:spPr/>
        <p:txBody>
          <a:bodyPr/>
          <a:lstStyle/>
          <a:p>
            <a:r>
              <a:rPr lang="fr-FR" dirty="0"/>
              <a:t>5. Création d’un GT facture électronique </a:t>
            </a:r>
            <a:r>
              <a:rPr lang="fr-FR" dirty="0" err="1"/>
              <a:t>Supply</a:t>
            </a:r>
            <a:r>
              <a:rPr lang="fr-FR" dirty="0"/>
              <a:t> Chain</a:t>
            </a:r>
          </a:p>
        </p:txBody>
      </p:sp>
      <p:sp>
        <p:nvSpPr>
          <p:cNvPr id="3" name="Espace réservé du contenu 2">
            <a:extLst>
              <a:ext uri="{FF2B5EF4-FFF2-40B4-BE49-F238E27FC236}">
                <a16:creationId xmlns:a16="http://schemas.microsoft.com/office/drawing/2014/main" id="{89CCF4F3-6CEA-4049-A7B1-CDD740CFEB65}"/>
              </a:ext>
            </a:extLst>
          </p:cNvPr>
          <p:cNvSpPr>
            <a:spLocks noGrp="1"/>
          </p:cNvSpPr>
          <p:nvPr>
            <p:ph idx="1"/>
          </p:nvPr>
        </p:nvSpPr>
        <p:spPr/>
        <p:txBody>
          <a:bodyPr>
            <a:normAutofit fontScale="92500" lnSpcReduction="10000"/>
          </a:bodyPr>
          <a:lstStyle/>
          <a:p>
            <a:pPr marL="0" indent="0">
              <a:buNone/>
            </a:pPr>
            <a:r>
              <a:rPr lang="fr-FR" dirty="0">
                <a:latin typeface="Calibri" panose="020F0502020204030204" pitchFamily="34" charset="0"/>
                <a:ea typeface="Calibri" panose="020F0502020204030204" pitchFamily="34" charset="0"/>
              </a:rPr>
              <a:t>1. </a:t>
            </a:r>
            <a:r>
              <a:rPr lang="fr-FR" sz="1800" dirty="0">
                <a:effectLst/>
                <a:latin typeface="Calibri" panose="020F0502020204030204" pitchFamily="34" charset="0"/>
                <a:ea typeface="Calibri" panose="020F0502020204030204" pitchFamily="34" charset="0"/>
              </a:rPr>
              <a:t>La réglementation sur la facture électronique évolue et va impacter les process et les habitudes en place dans toutes les entreprises françaises, quel que soit sa taille ou son activité. Assumant son rôle de veille sur les réglementations et les innovations dans le domaine du numérique pour le secteur agricole, Agro EDI Europe souhaite sensibiliser ses adhérents aux nouvelles obligations qui vont leur incomber</a:t>
            </a:r>
          </a:p>
          <a:p>
            <a:pPr marL="0" indent="0">
              <a:buNone/>
            </a:pPr>
            <a:endParaRPr lang="fr-FR" dirty="0">
              <a:latin typeface="Calibri" panose="020F0502020204030204" pitchFamily="34" charset="0"/>
            </a:endParaRPr>
          </a:p>
          <a:p>
            <a:pPr>
              <a:buFont typeface="Symbol" panose="05050102010706020507" pitchFamily="18" charset="2"/>
              <a:buChar char="Þ"/>
            </a:pPr>
            <a:r>
              <a:rPr lang="fr-FR" dirty="0">
                <a:latin typeface="Calibri" panose="020F0502020204030204" pitchFamily="34" charset="0"/>
              </a:rPr>
              <a:t>Publication d’un guide sur l’évolution de la facture électronique pour le secteur agricole en Juin</a:t>
            </a:r>
          </a:p>
          <a:p>
            <a:pPr>
              <a:buFont typeface="Symbol" panose="05050102010706020507" pitchFamily="18" charset="2"/>
              <a:buChar char="Þ"/>
            </a:pPr>
            <a:endParaRPr lang="fr-FR" dirty="0">
              <a:latin typeface="Calibri" panose="020F0502020204030204" pitchFamily="34" charset="0"/>
            </a:endParaRPr>
          </a:p>
          <a:p>
            <a:pPr marL="0" indent="0">
              <a:buNone/>
            </a:pPr>
            <a:r>
              <a:rPr lang="fr-FR" dirty="0">
                <a:latin typeface="Calibri" panose="020F0502020204030204" pitchFamily="34" charset="0"/>
              </a:rPr>
              <a:t>2. AEE est membre du FNFE (Forum national pour la facture électronique ; association) et participation aux GT pour porter les cas d’usages et spécificités du secteur agricole </a:t>
            </a:r>
          </a:p>
          <a:p>
            <a:pPr marL="0" indent="0">
              <a:buNone/>
            </a:pPr>
            <a:r>
              <a:rPr lang="fr-FR" dirty="0">
                <a:latin typeface="Calibri" panose="020F0502020204030204" pitchFamily="34" charset="0"/>
              </a:rPr>
              <a:t>=&gt; la FNFE participe au ateliers de la DGFIP qui établit les modalités de mise en œuvre de la facture électronique dont les prochaines publications sont prévues pour le dernier trimestre 2021</a:t>
            </a:r>
          </a:p>
          <a:p>
            <a:pPr>
              <a:buFont typeface="Symbol" panose="05050102010706020507" pitchFamily="18" charset="2"/>
              <a:buChar char="Þ"/>
            </a:pPr>
            <a:endParaRPr lang="fr-FR" dirty="0">
              <a:latin typeface="Calibri" panose="020F0502020204030204" pitchFamily="34" charset="0"/>
            </a:endParaRPr>
          </a:p>
          <a:p>
            <a:pPr>
              <a:buFont typeface="Symbol" panose="05050102010706020507" pitchFamily="18" charset="2"/>
              <a:buChar char="Þ"/>
            </a:pPr>
            <a:r>
              <a:rPr lang="fr-FR" b="1" dirty="0">
                <a:latin typeface="Calibri" panose="020F0502020204030204" pitchFamily="34" charset="0"/>
              </a:rPr>
              <a:t>Création d’un GT facture électronique spécial </a:t>
            </a:r>
            <a:r>
              <a:rPr lang="fr-FR" b="1" dirty="0" err="1">
                <a:latin typeface="Calibri" panose="020F0502020204030204" pitchFamily="34" charset="0"/>
              </a:rPr>
              <a:t>supply</a:t>
            </a:r>
            <a:r>
              <a:rPr lang="fr-FR" b="1" dirty="0">
                <a:latin typeface="Calibri" panose="020F0502020204030204" pitchFamily="34" charset="0"/>
              </a:rPr>
              <a:t> </a:t>
            </a:r>
            <a:r>
              <a:rPr lang="fr-FR" b="1" dirty="0" err="1">
                <a:latin typeface="Calibri" panose="020F0502020204030204" pitchFamily="34" charset="0"/>
              </a:rPr>
              <a:t>chain</a:t>
            </a:r>
            <a:r>
              <a:rPr lang="fr-FR" b="1" dirty="0">
                <a:latin typeface="Calibri" panose="020F0502020204030204" pitchFamily="34" charset="0"/>
              </a:rPr>
              <a:t> pour recenser les spécificités et les cas d’usage spécifiques au secteur agricole</a:t>
            </a:r>
            <a:endParaRPr lang="fr-FR" b="1" dirty="0"/>
          </a:p>
        </p:txBody>
      </p:sp>
    </p:spTree>
    <p:extLst>
      <p:ext uri="{BB962C8B-B14F-4D97-AF65-F5344CB8AC3E}">
        <p14:creationId xmlns:p14="http://schemas.microsoft.com/office/powerpoint/2010/main" val="63734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C4E92-6B09-409E-8A81-B009DF842EA0}"/>
              </a:ext>
            </a:extLst>
          </p:cNvPr>
          <p:cNvSpPr>
            <a:spLocks noGrp="1"/>
          </p:cNvSpPr>
          <p:nvPr>
            <p:ph type="title"/>
          </p:nvPr>
        </p:nvSpPr>
        <p:spPr/>
        <p:txBody>
          <a:bodyPr>
            <a:normAutofit fontScale="90000"/>
          </a:bodyPr>
          <a:lstStyle/>
          <a:p>
            <a:r>
              <a:rPr lang="fr-FR" sz="2800" dirty="0">
                <a:effectLst/>
                <a:latin typeface="Calibri" panose="020F0502020204030204" pitchFamily="34" charset="0"/>
                <a:ea typeface="Times New Roman" panose="02020603050405020304" pitchFamily="18" charset="0"/>
              </a:rPr>
              <a:t>6. Règles de gestion sur les signes des montants dans l'INVOIC</a:t>
            </a:r>
            <a:r>
              <a:rPr lang="fr-FR" sz="2800" dirty="0">
                <a:effectLst/>
                <a:latin typeface="Calibri" panose="020F0502020204030204" pitchFamily="34" charset="0"/>
                <a:ea typeface="Calibri" panose="020F0502020204030204" pitchFamily="34" charset="0"/>
              </a:rPr>
              <a:t> dans le cadre des ristournes de fin de campagne</a:t>
            </a:r>
            <a:endParaRPr lang="fr-FR" dirty="0"/>
          </a:p>
        </p:txBody>
      </p:sp>
      <p:sp>
        <p:nvSpPr>
          <p:cNvPr id="3" name="Espace réservé du contenu 2">
            <a:extLst>
              <a:ext uri="{FF2B5EF4-FFF2-40B4-BE49-F238E27FC236}">
                <a16:creationId xmlns:a16="http://schemas.microsoft.com/office/drawing/2014/main" id="{9F2E1E0E-C3F2-4F1F-87EC-39BD5329293C}"/>
              </a:ext>
            </a:extLst>
          </p:cNvPr>
          <p:cNvSpPr>
            <a:spLocks noGrp="1"/>
          </p:cNvSpPr>
          <p:nvPr>
            <p:ph idx="1"/>
          </p:nvPr>
        </p:nvSpPr>
        <p:spPr>
          <a:xfrm>
            <a:off x="457200" y="1340768"/>
            <a:ext cx="8229600" cy="5040560"/>
          </a:xfrm>
        </p:spPr>
        <p:txBody>
          <a:bodyPr>
            <a:normAutofit/>
          </a:bodyPr>
          <a:lstStyle/>
          <a:p>
            <a:pPr marL="0" indent="0">
              <a:buNone/>
            </a:pPr>
            <a:r>
              <a:rPr lang="fr-FR" dirty="0"/>
              <a:t>Règle actuellement précisé dans le GU INVOIC sur les signes dans le document :</a:t>
            </a:r>
          </a:p>
          <a:p>
            <a:pPr marL="0" indent="0">
              <a:buNone/>
            </a:pPr>
            <a:endParaRPr lang="fr-FR" dirty="0"/>
          </a:p>
          <a:p>
            <a:pPr algn="just">
              <a:spcBef>
                <a:spcPts val="600"/>
              </a:spcBef>
              <a:spcAft>
                <a:spcPts val="6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Tout document INVOIC est globalement positif, c’est le type de document qui détermine le sens du document (facture ou avoir).</a:t>
            </a:r>
            <a:r>
              <a:rPr lang="fr-FR"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600"/>
              </a:spcBef>
              <a:spcAft>
                <a:spcPts val="600"/>
              </a:spcAft>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Le produit algébrique "quantité x prix unitaire = montant" doit être respecté.</a:t>
            </a:r>
          </a:p>
          <a:p>
            <a:pPr marL="0" indent="0">
              <a:buNone/>
            </a:pPr>
            <a:endParaRPr lang="fr-FR" dirty="0"/>
          </a:p>
          <a:p>
            <a:pPr marL="0" indent="0">
              <a:buNone/>
            </a:pPr>
            <a:r>
              <a:rPr lang="fr-FR" dirty="0"/>
              <a:t>Pas de précision sur les signes des montants à la ligne =&gt; montants négatifs à la ligne dans des INVOIC globalement positif dans certains cas d’usage pour les ristournes de fin de campagne (en fonction de l’évolution de la ristourne, des versement partiels effectués, des retours produits enregistrés)</a:t>
            </a:r>
          </a:p>
          <a:p>
            <a:pPr marL="0" indent="0">
              <a:buNone/>
            </a:pPr>
            <a:endParaRPr lang="fr-FR" dirty="0"/>
          </a:p>
          <a:p>
            <a:pPr marL="0" indent="0">
              <a:buNone/>
            </a:pPr>
            <a:r>
              <a:rPr lang="fr-FR" dirty="0"/>
              <a:t>Proposition de plan d’actions :</a:t>
            </a:r>
          </a:p>
          <a:p>
            <a:pPr>
              <a:buFont typeface="Symbol" panose="05050102010706020507" pitchFamily="18" charset="2"/>
              <a:buChar char="Þ"/>
            </a:pPr>
            <a:r>
              <a:rPr lang="fr-FR" dirty="0"/>
              <a:t>Réunion de travail à planifier avec les entités concernées pour définir et préciser les règles sur les signes des montants globaux et à la ligne dans le guide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523168383"/>
      </p:ext>
    </p:extLst>
  </p:cSld>
  <p:clrMapOvr>
    <a:masterClrMapping/>
  </p:clrMapOvr>
</p:sld>
</file>

<file path=ppt/theme/theme1.xml><?xml version="1.0" encoding="utf-8"?>
<a:theme xmlns:a="http://schemas.openxmlformats.org/drawingml/2006/main" name="Thème AE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989B32AB344A4CA799BDFCD519E642" ma:contentTypeVersion="10" ma:contentTypeDescription="Crée un document." ma:contentTypeScope="" ma:versionID="3cb8afc2f7255472a5b50e8733ec468d">
  <xsd:schema xmlns:xsd="http://www.w3.org/2001/XMLSchema" xmlns:xs="http://www.w3.org/2001/XMLSchema" xmlns:p="http://schemas.microsoft.com/office/2006/metadata/properties" xmlns:ns2="707d50bc-6c75-4d37-8d8c-46c75d6562b2" targetNamespace="http://schemas.microsoft.com/office/2006/metadata/properties" ma:root="true" ma:fieldsID="28ff6b3591133c6ee51340952e9af798" ns2:_="">
    <xsd:import namespace="707d50bc-6c75-4d37-8d8c-46c75d6562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50bc-6c75-4d37-8d8c-46c75d656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BCA937-1C56-4E83-AB48-B694EEBD5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7d50bc-6c75-4d37-8d8c-46c75d656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3D762C-B823-45FB-AAE6-1A8D62C6778B}">
  <ds:schemaRefs>
    <ds:schemaRef ds:uri="http://schemas.microsoft.com/sharepoint/v3/contenttype/forms"/>
  </ds:schemaRefs>
</ds:datastoreItem>
</file>

<file path=customXml/itemProps3.xml><?xml version="1.0" encoding="utf-8"?>
<ds:datastoreItem xmlns:ds="http://schemas.openxmlformats.org/officeDocument/2006/customXml" ds:itemID="{2843E8C5-3620-4C24-8A8D-B0AF51BF353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2246</TotalTime>
  <Words>903</Words>
  <Application>Microsoft Office PowerPoint</Application>
  <PresentationFormat>Affichage à l'écran (4:3)</PresentationFormat>
  <Paragraphs>65</Paragraphs>
  <Slides>9</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7" baseType="lpstr">
      <vt:lpstr>Archive</vt:lpstr>
      <vt:lpstr>Arial</vt:lpstr>
      <vt:lpstr>Calibri</vt:lpstr>
      <vt:lpstr>Century Gothic</vt:lpstr>
      <vt:lpstr>Symbol</vt:lpstr>
      <vt:lpstr>Wingdings</vt:lpstr>
      <vt:lpstr>Thème AEE 2017</vt:lpstr>
      <vt:lpstr>Document</vt:lpstr>
      <vt:lpstr>Groupe de travail Supply Chain Agricole </vt:lpstr>
      <vt:lpstr>Ordre du jour</vt:lpstr>
      <vt:lpstr>1. Validation du CR de la réunion du 16 Mars</vt:lpstr>
      <vt:lpstr>2. Validation du guide de bonnes pratiques mis à jour</vt:lpstr>
      <vt:lpstr>3. GU ORDERS</vt:lpstr>
      <vt:lpstr>3. GU ORDERS Identification commande click and collect</vt:lpstr>
      <vt:lpstr>4. Problématique des traitements de semences</vt:lpstr>
      <vt:lpstr>5. Création d’un GT facture électronique Supply Chain</vt:lpstr>
      <vt:lpstr>6. Règles de gestion sur les signes des montants dans l'INVOIC dans le cadre des ristournes de fin de campagne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de travail Supply Chain Agricole </dc:title>
  <dc:creator>Gaëlle CHERUY</dc:creator>
  <cp:lastModifiedBy>Marie BEURET</cp:lastModifiedBy>
  <cp:revision>34</cp:revision>
  <dcterms:created xsi:type="dcterms:W3CDTF">2020-10-05T14:00:34Z</dcterms:created>
  <dcterms:modified xsi:type="dcterms:W3CDTF">2021-05-31T14:45:45Z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0x010100B7989B32AB344A4CA799BDFCD519E642</vt:lpwstr>
  </property>
</Properties>
</file>