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7" r:id="rId4"/>
  </p:sldMasterIdLst>
  <p:notesMasterIdLst>
    <p:notesMasterId r:id="rId28"/>
  </p:notesMasterIdLst>
  <p:sldIdLst>
    <p:sldId id="256" r:id="rId5"/>
    <p:sldId id="332" r:id="rId6"/>
    <p:sldId id="333" r:id="rId7"/>
    <p:sldId id="325" r:id="rId8"/>
    <p:sldId id="1287" r:id="rId9"/>
    <p:sldId id="280" r:id="rId10"/>
    <p:sldId id="1298" r:id="rId11"/>
    <p:sldId id="261" r:id="rId12"/>
    <p:sldId id="1289" r:id="rId13"/>
    <p:sldId id="264" r:id="rId14"/>
    <p:sldId id="302" r:id="rId15"/>
    <p:sldId id="1285" r:id="rId16"/>
    <p:sldId id="1288" r:id="rId17"/>
    <p:sldId id="1295" r:id="rId18"/>
    <p:sldId id="1286" r:id="rId19"/>
    <p:sldId id="1293" r:id="rId20"/>
    <p:sldId id="1290" r:id="rId21"/>
    <p:sldId id="1291" r:id="rId22"/>
    <p:sldId id="1292" r:id="rId23"/>
    <p:sldId id="1294" r:id="rId24"/>
    <p:sldId id="1296" r:id="rId25"/>
    <p:sldId id="1297" r:id="rId26"/>
    <p:sldId id="313" r:id="rId2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84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28F"/>
    <a:srgbClr val="BFA000"/>
    <a:srgbClr val="B67E54"/>
    <a:srgbClr val="F3E9E2"/>
    <a:srgbClr val="000091"/>
    <a:srgbClr val="EA5433"/>
    <a:srgbClr val="CC0000"/>
    <a:srgbClr val="FF3300"/>
    <a:srgbClr val="6666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96AA0B-0753-41C9-B007-75EC9232745D}" v="645" dt="2022-03-30T16:22:38.89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3" autoAdjust="0"/>
    <p:restoredTop sz="92149" autoAdjust="0"/>
  </p:normalViewPr>
  <p:slideViewPr>
    <p:cSldViewPr>
      <p:cViewPr varScale="1">
        <p:scale>
          <a:sx n="99" d="100"/>
          <a:sy n="99" d="100"/>
        </p:scale>
        <p:origin x="1420" y="72"/>
      </p:cViewPr>
      <p:guideLst>
        <p:guide orient="horz" pos="1842"/>
        <p:guide pos="2880"/>
      </p:guideLst>
    </p:cSldViewPr>
  </p:slideViewPr>
  <p:notesTextViewPr>
    <p:cViewPr>
      <p:scale>
        <a:sx n="3" d="2"/>
        <a:sy n="3" d="2"/>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BEURET" userId="323d14ba-4654-4793-9dc9-d0a0b59b825b" providerId="ADAL" clId="{FB96AA0B-0753-41C9-B007-75EC9232745D}"/>
    <pc:docChg chg="undo custSel addSld delSld modSld sldOrd">
      <pc:chgData name="Marie BEURET" userId="323d14ba-4654-4793-9dc9-d0a0b59b825b" providerId="ADAL" clId="{FB96AA0B-0753-41C9-B007-75EC9232745D}" dt="2022-03-30T16:22:41.264" v="13708" actId="113"/>
      <pc:docMkLst>
        <pc:docMk/>
      </pc:docMkLst>
      <pc:sldChg chg="modSp mod">
        <pc:chgData name="Marie BEURET" userId="323d14ba-4654-4793-9dc9-d0a0b59b825b" providerId="ADAL" clId="{FB96AA0B-0753-41C9-B007-75EC9232745D}" dt="2022-03-23T16:02:47.901" v="91" actId="20577"/>
        <pc:sldMkLst>
          <pc:docMk/>
          <pc:sldMk cId="0" sldId="256"/>
        </pc:sldMkLst>
        <pc:spChg chg="mod">
          <ac:chgData name="Marie BEURET" userId="323d14ba-4654-4793-9dc9-d0a0b59b825b" providerId="ADAL" clId="{FB96AA0B-0753-41C9-B007-75EC9232745D}" dt="2022-03-23T16:02:39.956" v="73" actId="1076"/>
          <ac:spMkLst>
            <pc:docMk/>
            <pc:sldMk cId="0" sldId="256"/>
            <ac:spMk id="2" creationId="{00000000-0000-0000-0000-000000000000}"/>
          </ac:spMkLst>
        </pc:spChg>
        <pc:spChg chg="mod">
          <ac:chgData name="Marie BEURET" userId="323d14ba-4654-4793-9dc9-d0a0b59b825b" providerId="ADAL" clId="{FB96AA0B-0753-41C9-B007-75EC9232745D}" dt="2022-03-23T16:02:47.901" v="91" actId="20577"/>
          <ac:spMkLst>
            <pc:docMk/>
            <pc:sldMk cId="0" sldId="256"/>
            <ac:spMk id="2051" creationId="{00000000-0000-0000-0000-000000000000}"/>
          </ac:spMkLst>
        </pc:spChg>
      </pc:sldChg>
      <pc:sldChg chg="modSp del mod">
        <pc:chgData name="Marie BEURET" userId="323d14ba-4654-4793-9dc9-d0a0b59b825b" providerId="ADAL" clId="{FB96AA0B-0753-41C9-B007-75EC9232745D}" dt="2022-03-23T17:27:22.387" v="3046" actId="47"/>
        <pc:sldMkLst>
          <pc:docMk/>
          <pc:sldMk cId="317822048" sldId="257"/>
        </pc:sldMkLst>
        <pc:spChg chg="mod">
          <ac:chgData name="Marie BEURET" userId="323d14ba-4654-4793-9dc9-d0a0b59b825b" providerId="ADAL" clId="{FB96AA0B-0753-41C9-B007-75EC9232745D}" dt="2022-03-23T16:58:12.675" v="812" actId="20577"/>
          <ac:spMkLst>
            <pc:docMk/>
            <pc:sldMk cId="317822048" sldId="257"/>
            <ac:spMk id="3" creationId="{A602C4CF-C8BB-4A49-B871-6B5873D24890}"/>
          </ac:spMkLst>
        </pc:spChg>
      </pc:sldChg>
      <pc:sldChg chg="del">
        <pc:chgData name="Marie BEURET" userId="323d14ba-4654-4793-9dc9-d0a0b59b825b" providerId="ADAL" clId="{FB96AA0B-0753-41C9-B007-75EC9232745D}" dt="2022-03-23T16:51:01.789" v="415" actId="47"/>
        <pc:sldMkLst>
          <pc:docMk/>
          <pc:sldMk cId="2450084141" sldId="258"/>
        </pc:sldMkLst>
      </pc:sldChg>
      <pc:sldChg chg="addSp delSp modSp add del mod delAnim modAnim">
        <pc:chgData name="Marie BEURET" userId="323d14ba-4654-4793-9dc9-d0a0b59b825b" providerId="ADAL" clId="{FB96AA0B-0753-41C9-B007-75EC9232745D}" dt="2022-03-24T14:37:38.698" v="6481" actId="1076"/>
        <pc:sldMkLst>
          <pc:docMk/>
          <pc:sldMk cId="2593354020" sldId="261"/>
        </pc:sldMkLst>
        <pc:spChg chg="mod">
          <ac:chgData name="Marie BEURET" userId="323d14ba-4654-4793-9dc9-d0a0b59b825b" providerId="ADAL" clId="{FB96AA0B-0753-41C9-B007-75EC9232745D}" dt="2022-03-24T14:25:40.671" v="6271" actId="1036"/>
          <ac:spMkLst>
            <pc:docMk/>
            <pc:sldMk cId="2593354020" sldId="261"/>
            <ac:spMk id="5" creationId="{D918706D-5E22-4A44-8B94-DE34B180D30C}"/>
          </ac:spMkLst>
        </pc:spChg>
        <pc:spChg chg="mod">
          <ac:chgData name="Marie BEURET" userId="323d14ba-4654-4793-9dc9-d0a0b59b825b" providerId="ADAL" clId="{FB96AA0B-0753-41C9-B007-75EC9232745D}" dt="2022-03-24T14:25:40.671" v="6271" actId="1036"/>
          <ac:spMkLst>
            <pc:docMk/>
            <pc:sldMk cId="2593354020" sldId="261"/>
            <ac:spMk id="6" creationId="{8950ED4F-5E9B-407C-8499-D0653533CA8B}"/>
          </ac:spMkLst>
        </pc:spChg>
        <pc:spChg chg="mod">
          <ac:chgData name="Marie BEURET" userId="323d14ba-4654-4793-9dc9-d0a0b59b825b" providerId="ADAL" clId="{FB96AA0B-0753-41C9-B007-75EC9232745D}" dt="2022-03-24T14:25:40.671" v="6271" actId="1036"/>
          <ac:spMkLst>
            <pc:docMk/>
            <pc:sldMk cId="2593354020" sldId="261"/>
            <ac:spMk id="7" creationId="{F44BED13-AE73-4F72-87B3-BE70B38E3A0D}"/>
          </ac:spMkLst>
        </pc:spChg>
        <pc:spChg chg="mod">
          <ac:chgData name="Marie BEURET" userId="323d14ba-4654-4793-9dc9-d0a0b59b825b" providerId="ADAL" clId="{FB96AA0B-0753-41C9-B007-75EC9232745D}" dt="2022-03-24T14:25:40.671" v="6271" actId="1036"/>
          <ac:spMkLst>
            <pc:docMk/>
            <pc:sldMk cId="2593354020" sldId="261"/>
            <ac:spMk id="8" creationId="{7632C448-B684-415B-A3EF-5307786B00B4}"/>
          </ac:spMkLst>
        </pc:spChg>
        <pc:spChg chg="mod">
          <ac:chgData name="Marie BEURET" userId="323d14ba-4654-4793-9dc9-d0a0b59b825b" providerId="ADAL" clId="{FB96AA0B-0753-41C9-B007-75EC9232745D}" dt="2022-03-24T14:25:40.671" v="6271" actId="1036"/>
          <ac:spMkLst>
            <pc:docMk/>
            <pc:sldMk cId="2593354020" sldId="261"/>
            <ac:spMk id="9" creationId="{D9FDB9D4-EB2C-400F-9AE0-7574F29444FD}"/>
          </ac:spMkLst>
        </pc:spChg>
        <pc:spChg chg="mod">
          <ac:chgData name="Marie BEURET" userId="323d14ba-4654-4793-9dc9-d0a0b59b825b" providerId="ADAL" clId="{FB96AA0B-0753-41C9-B007-75EC9232745D}" dt="2022-03-24T14:25:40.671" v="6271" actId="1036"/>
          <ac:spMkLst>
            <pc:docMk/>
            <pc:sldMk cId="2593354020" sldId="261"/>
            <ac:spMk id="10" creationId="{BA9AB50F-659B-4420-B8FD-D0618CFAC391}"/>
          </ac:spMkLst>
        </pc:spChg>
        <pc:spChg chg="mod">
          <ac:chgData name="Marie BEURET" userId="323d14ba-4654-4793-9dc9-d0a0b59b825b" providerId="ADAL" clId="{FB96AA0B-0753-41C9-B007-75EC9232745D}" dt="2022-03-24T14:25:40.671" v="6271" actId="1036"/>
          <ac:spMkLst>
            <pc:docMk/>
            <pc:sldMk cId="2593354020" sldId="261"/>
            <ac:spMk id="11" creationId="{BCEF9D4F-E978-417D-A79C-54F93D2FB76D}"/>
          </ac:spMkLst>
        </pc:spChg>
        <pc:spChg chg="mod">
          <ac:chgData name="Marie BEURET" userId="323d14ba-4654-4793-9dc9-d0a0b59b825b" providerId="ADAL" clId="{FB96AA0B-0753-41C9-B007-75EC9232745D}" dt="2022-03-24T14:25:40.671" v="6271" actId="1036"/>
          <ac:spMkLst>
            <pc:docMk/>
            <pc:sldMk cId="2593354020" sldId="261"/>
            <ac:spMk id="12" creationId="{4400489C-C039-4D26-A43B-16C2B90CBFB5}"/>
          </ac:spMkLst>
        </pc:spChg>
        <pc:spChg chg="mod">
          <ac:chgData name="Marie BEURET" userId="323d14ba-4654-4793-9dc9-d0a0b59b825b" providerId="ADAL" clId="{FB96AA0B-0753-41C9-B007-75EC9232745D}" dt="2022-03-24T14:25:40.671" v="6271" actId="1036"/>
          <ac:spMkLst>
            <pc:docMk/>
            <pc:sldMk cId="2593354020" sldId="261"/>
            <ac:spMk id="13" creationId="{8AB4B0E9-4247-4DB1-89BE-131477651118}"/>
          </ac:spMkLst>
        </pc:spChg>
        <pc:spChg chg="mod">
          <ac:chgData name="Marie BEURET" userId="323d14ba-4654-4793-9dc9-d0a0b59b825b" providerId="ADAL" clId="{FB96AA0B-0753-41C9-B007-75EC9232745D}" dt="2022-03-24T14:25:40.671" v="6271" actId="1036"/>
          <ac:spMkLst>
            <pc:docMk/>
            <pc:sldMk cId="2593354020" sldId="261"/>
            <ac:spMk id="14" creationId="{582CFE6A-2AAF-4F7E-AB0A-2D05460CED96}"/>
          </ac:spMkLst>
        </pc:spChg>
        <pc:spChg chg="mod">
          <ac:chgData name="Marie BEURET" userId="323d14ba-4654-4793-9dc9-d0a0b59b825b" providerId="ADAL" clId="{FB96AA0B-0753-41C9-B007-75EC9232745D}" dt="2022-03-24T14:25:40.671" v="6271" actId="1036"/>
          <ac:spMkLst>
            <pc:docMk/>
            <pc:sldMk cId="2593354020" sldId="261"/>
            <ac:spMk id="15" creationId="{E4736080-D2CD-4361-84CF-C2BF60413058}"/>
          </ac:spMkLst>
        </pc:spChg>
        <pc:spChg chg="mod">
          <ac:chgData name="Marie BEURET" userId="323d14ba-4654-4793-9dc9-d0a0b59b825b" providerId="ADAL" clId="{FB96AA0B-0753-41C9-B007-75EC9232745D}" dt="2022-03-24T14:25:40.671" v="6271" actId="1036"/>
          <ac:spMkLst>
            <pc:docMk/>
            <pc:sldMk cId="2593354020" sldId="261"/>
            <ac:spMk id="16" creationId="{F15BE5C7-DB42-41DE-B85E-8EE0EACFFDF2}"/>
          </ac:spMkLst>
        </pc:spChg>
        <pc:spChg chg="mod">
          <ac:chgData name="Marie BEURET" userId="323d14ba-4654-4793-9dc9-d0a0b59b825b" providerId="ADAL" clId="{FB96AA0B-0753-41C9-B007-75EC9232745D}" dt="2022-03-24T14:25:40.671" v="6271" actId="1036"/>
          <ac:spMkLst>
            <pc:docMk/>
            <pc:sldMk cId="2593354020" sldId="261"/>
            <ac:spMk id="17" creationId="{0695E177-C4F4-427B-832E-F47026CD3C3B}"/>
          </ac:spMkLst>
        </pc:spChg>
        <pc:spChg chg="del">
          <ac:chgData name="Marie BEURET" userId="323d14ba-4654-4793-9dc9-d0a0b59b825b" providerId="ADAL" clId="{FB96AA0B-0753-41C9-B007-75EC9232745D}" dt="2022-03-24T14:23:44.797" v="6222" actId="478"/>
          <ac:spMkLst>
            <pc:docMk/>
            <pc:sldMk cId="2593354020" sldId="261"/>
            <ac:spMk id="24" creationId="{6DECABF6-CDC8-4ABD-A691-6AFDC037489D}"/>
          </ac:spMkLst>
        </pc:spChg>
        <pc:spChg chg="mod">
          <ac:chgData name="Marie BEURET" userId="323d14ba-4654-4793-9dc9-d0a0b59b825b" providerId="ADAL" clId="{FB96AA0B-0753-41C9-B007-75EC9232745D}" dt="2022-03-24T14:25:40.671" v="6271" actId="1036"/>
          <ac:spMkLst>
            <pc:docMk/>
            <pc:sldMk cId="2593354020" sldId="261"/>
            <ac:spMk id="25" creationId="{EFB1B556-3130-4ECC-96F8-88891D346FBE}"/>
          </ac:spMkLst>
        </pc:spChg>
        <pc:spChg chg="mod">
          <ac:chgData name="Marie BEURET" userId="323d14ba-4654-4793-9dc9-d0a0b59b825b" providerId="ADAL" clId="{FB96AA0B-0753-41C9-B007-75EC9232745D}" dt="2022-03-24T14:25:40.671" v="6271" actId="1036"/>
          <ac:spMkLst>
            <pc:docMk/>
            <pc:sldMk cId="2593354020" sldId="261"/>
            <ac:spMk id="26" creationId="{5E891DA5-D1B6-402A-9A02-2B3B91F8E5E3}"/>
          </ac:spMkLst>
        </pc:spChg>
        <pc:spChg chg="mod">
          <ac:chgData name="Marie BEURET" userId="323d14ba-4654-4793-9dc9-d0a0b59b825b" providerId="ADAL" clId="{FB96AA0B-0753-41C9-B007-75EC9232745D}" dt="2022-03-24T14:25:40.671" v="6271" actId="1036"/>
          <ac:spMkLst>
            <pc:docMk/>
            <pc:sldMk cId="2593354020" sldId="261"/>
            <ac:spMk id="27" creationId="{0F257DF8-E0CC-49CA-B3AC-758A0E01064E}"/>
          </ac:spMkLst>
        </pc:spChg>
        <pc:spChg chg="mod">
          <ac:chgData name="Marie BEURET" userId="323d14ba-4654-4793-9dc9-d0a0b59b825b" providerId="ADAL" clId="{FB96AA0B-0753-41C9-B007-75EC9232745D}" dt="2022-03-24T14:25:40.671" v="6271" actId="1036"/>
          <ac:spMkLst>
            <pc:docMk/>
            <pc:sldMk cId="2593354020" sldId="261"/>
            <ac:spMk id="28" creationId="{D9F4CD68-783E-40C3-94C6-2939CE196EE2}"/>
          </ac:spMkLst>
        </pc:spChg>
        <pc:spChg chg="mod">
          <ac:chgData name="Marie BEURET" userId="323d14ba-4654-4793-9dc9-d0a0b59b825b" providerId="ADAL" clId="{FB96AA0B-0753-41C9-B007-75EC9232745D}" dt="2022-03-24T14:25:40.671" v="6271" actId="1036"/>
          <ac:spMkLst>
            <pc:docMk/>
            <pc:sldMk cId="2593354020" sldId="261"/>
            <ac:spMk id="43" creationId="{0B1DB427-15C6-4776-8236-5883A9C3B68B}"/>
          </ac:spMkLst>
        </pc:spChg>
        <pc:spChg chg="mod">
          <ac:chgData name="Marie BEURET" userId="323d14ba-4654-4793-9dc9-d0a0b59b825b" providerId="ADAL" clId="{FB96AA0B-0753-41C9-B007-75EC9232745D}" dt="2022-03-24T14:25:40.671" v="6271" actId="1036"/>
          <ac:spMkLst>
            <pc:docMk/>
            <pc:sldMk cId="2593354020" sldId="261"/>
            <ac:spMk id="44" creationId="{39296881-8DAF-40A5-8E34-5411AB278998}"/>
          </ac:spMkLst>
        </pc:spChg>
        <pc:spChg chg="add mod">
          <ac:chgData name="Marie BEURET" userId="323d14ba-4654-4793-9dc9-d0a0b59b825b" providerId="ADAL" clId="{FB96AA0B-0753-41C9-B007-75EC9232745D}" dt="2022-03-24T14:37:32.343" v="6479" actId="14100"/>
          <ac:spMkLst>
            <pc:docMk/>
            <pc:sldMk cId="2593354020" sldId="261"/>
            <ac:spMk id="50" creationId="{C7D7C9DB-BF66-437F-A41D-D0E13264BFCB}"/>
          </ac:spMkLst>
        </pc:spChg>
        <pc:spChg chg="del mod">
          <ac:chgData name="Marie BEURET" userId="323d14ba-4654-4793-9dc9-d0a0b59b825b" providerId="ADAL" clId="{FB96AA0B-0753-41C9-B007-75EC9232745D}" dt="2022-03-24T14:34:35.224" v="6346" actId="478"/>
          <ac:spMkLst>
            <pc:docMk/>
            <pc:sldMk cId="2593354020" sldId="261"/>
            <ac:spMk id="55" creationId="{503B73C0-FFE4-41E4-850D-9984DD404AFE}"/>
          </ac:spMkLst>
        </pc:spChg>
        <pc:spChg chg="mod">
          <ac:chgData name="Marie BEURET" userId="323d14ba-4654-4793-9dc9-d0a0b59b825b" providerId="ADAL" clId="{FB96AA0B-0753-41C9-B007-75EC9232745D}" dt="2022-03-24T14:25:40.671" v="6271" actId="1036"/>
          <ac:spMkLst>
            <pc:docMk/>
            <pc:sldMk cId="2593354020" sldId="261"/>
            <ac:spMk id="57" creationId="{90F53DBB-8AC6-47DE-9EB6-0E0CBC6FA756}"/>
          </ac:spMkLst>
        </pc:spChg>
        <pc:spChg chg="mod">
          <ac:chgData name="Marie BEURET" userId="323d14ba-4654-4793-9dc9-d0a0b59b825b" providerId="ADAL" clId="{FB96AA0B-0753-41C9-B007-75EC9232745D}" dt="2022-03-24T14:25:40.671" v="6271" actId="1036"/>
          <ac:spMkLst>
            <pc:docMk/>
            <pc:sldMk cId="2593354020" sldId="261"/>
            <ac:spMk id="58" creationId="{484FDE62-05EC-424C-8D6F-EDA763B84C13}"/>
          </ac:spMkLst>
        </pc:spChg>
        <pc:spChg chg="del mod">
          <ac:chgData name="Marie BEURET" userId="323d14ba-4654-4793-9dc9-d0a0b59b825b" providerId="ADAL" clId="{FB96AA0B-0753-41C9-B007-75EC9232745D}" dt="2022-03-24T14:34:29.597" v="6343" actId="478"/>
          <ac:spMkLst>
            <pc:docMk/>
            <pc:sldMk cId="2593354020" sldId="261"/>
            <ac:spMk id="59" creationId="{E84C80DA-C1BA-4259-96E3-9BC93210BB30}"/>
          </ac:spMkLst>
        </pc:spChg>
        <pc:spChg chg="del mod">
          <ac:chgData name="Marie BEURET" userId="323d14ba-4654-4793-9dc9-d0a0b59b825b" providerId="ADAL" clId="{FB96AA0B-0753-41C9-B007-75EC9232745D}" dt="2022-03-24T14:34:37.930" v="6347" actId="478"/>
          <ac:spMkLst>
            <pc:docMk/>
            <pc:sldMk cId="2593354020" sldId="261"/>
            <ac:spMk id="61" creationId="{AF02AB11-240B-4706-90CA-ED4E4588C4CE}"/>
          </ac:spMkLst>
        </pc:spChg>
        <pc:spChg chg="add del mod">
          <ac:chgData name="Marie BEURET" userId="323d14ba-4654-4793-9dc9-d0a0b59b825b" providerId="ADAL" clId="{FB96AA0B-0753-41C9-B007-75EC9232745D}" dt="2022-03-24T14:34:28.863" v="6342" actId="478"/>
          <ac:spMkLst>
            <pc:docMk/>
            <pc:sldMk cId="2593354020" sldId="261"/>
            <ac:spMk id="63" creationId="{DC3647F3-A61B-4A26-B064-55E6ABD870F1}"/>
          </ac:spMkLst>
        </pc:spChg>
        <pc:spChg chg="mod">
          <ac:chgData name="Marie BEURET" userId="323d14ba-4654-4793-9dc9-d0a0b59b825b" providerId="ADAL" clId="{FB96AA0B-0753-41C9-B007-75EC9232745D}" dt="2022-03-24T14:26:03.324" v="6277" actId="14100"/>
          <ac:spMkLst>
            <pc:docMk/>
            <pc:sldMk cId="2593354020" sldId="261"/>
            <ac:spMk id="65" creationId="{377593BC-A94D-455F-8317-915A6AE0383D}"/>
          </ac:spMkLst>
        </pc:spChg>
        <pc:spChg chg="del">
          <ac:chgData name="Marie BEURET" userId="323d14ba-4654-4793-9dc9-d0a0b59b825b" providerId="ADAL" clId="{FB96AA0B-0753-41C9-B007-75EC9232745D}" dt="2022-03-24T14:25:20.337" v="6262" actId="478"/>
          <ac:spMkLst>
            <pc:docMk/>
            <pc:sldMk cId="2593354020" sldId="261"/>
            <ac:spMk id="66" creationId="{8430C440-B35C-4B64-BB1B-D31D0427DE79}"/>
          </ac:spMkLst>
        </pc:spChg>
        <pc:spChg chg="del">
          <ac:chgData name="Marie BEURET" userId="323d14ba-4654-4793-9dc9-d0a0b59b825b" providerId="ADAL" clId="{FB96AA0B-0753-41C9-B007-75EC9232745D}" dt="2022-03-24T14:25:21.409" v="6263" actId="478"/>
          <ac:spMkLst>
            <pc:docMk/>
            <pc:sldMk cId="2593354020" sldId="261"/>
            <ac:spMk id="67" creationId="{906C2E8A-A985-487C-8C88-A5A6FAED5DF5}"/>
          </ac:spMkLst>
        </pc:spChg>
        <pc:spChg chg="mod">
          <ac:chgData name="Marie BEURET" userId="323d14ba-4654-4793-9dc9-d0a0b59b825b" providerId="ADAL" clId="{FB96AA0B-0753-41C9-B007-75EC9232745D}" dt="2022-03-24T14:26:45.515" v="6282" actId="1035"/>
          <ac:spMkLst>
            <pc:docMk/>
            <pc:sldMk cId="2593354020" sldId="261"/>
            <ac:spMk id="68" creationId="{3ADBC646-671D-4BD7-9F8A-C4FFDABDC82A}"/>
          </ac:spMkLst>
        </pc:spChg>
        <pc:spChg chg="add del mod">
          <ac:chgData name="Marie BEURET" userId="323d14ba-4654-4793-9dc9-d0a0b59b825b" providerId="ADAL" clId="{FB96AA0B-0753-41C9-B007-75EC9232745D}" dt="2022-03-24T14:34:39.735" v="6348" actId="478"/>
          <ac:spMkLst>
            <pc:docMk/>
            <pc:sldMk cId="2593354020" sldId="261"/>
            <ac:spMk id="69" creationId="{617B369B-03CD-4A34-95A0-C0E1CDF2E6C6}"/>
          </ac:spMkLst>
        </pc:spChg>
        <pc:spChg chg="mod ord">
          <ac:chgData name="Marie BEURET" userId="323d14ba-4654-4793-9dc9-d0a0b59b825b" providerId="ADAL" clId="{FB96AA0B-0753-41C9-B007-75EC9232745D}" dt="2022-03-24T14:37:38.698" v="6481" actId="1076"/>
          <ac:spMkLst>
            <pc:docMk/>
            <pc:sldMk cId="2593354020" sldId="261"/>
            <ac:spMk id="73" creationId="{7DB9271A-EE5C-4B3F-A1E7-98F99A3C669B}"/>
          </ac:spMkLst>
        </pc:spChg>
        <pc:spChg chg="del mod">
          <ac:chgData name="Marie BEURET" userId="323d14ba-4654-4793-9dc9-d0a0b59b825b" providerId="ADAL" clId="{FB96AA0B-0753-41C9-B007-75EC9232745D}" dt="2022-03-24T14:34:31.635" v="6344" actId="478"/>
          <ac:spMkLst>
            <pc:docMk/>
            <pc:sldMk cId="2593354020" sldId="261"/>
            <ac:spMk id="77" creationId="{6A3DA684-202C-4D74-9D9F-A21B4680E229}"/>
          </ac:spMkLst>
        </pc:spChg>
        <pc:spChg chg="mod">
          <ac:chgData name="Marie BEURET" userId="323d14ba-4654-4793-9dc9-d0a0b59b825b" providerId="ADAL" clId="{FB96AA0B-0753-41C9-B007-75EC9232745D}" dt="2022-03-24T14:25:40.671" v="6271" actId="1036"/>
          <ac:spMkLst>
            <pc:docMk/>
            <pc:sldMk cId="2593354020" sldId="261"/>
            <ac:spMk id="85" creationId="{581A5DD8-5A0A-4CBF-B2D9-5594568A6E99}"/>
          </ac:spMkLst>
        </pc:spChg>
        <pc:spChg chg="mod">
          <ac:chgData name="Marie BEURET" userId="323d14ba-4654-4793-9dc9-d0a0b59b825b" providerId="ADAL" clId="{FB96AA0B-0753-41C9-B007-75EC9232745D}" dt="2022-03-24T14:35:49.211" v="6427" actId="1076"/>
          <ac:spMkLst>
            <pc:docMk/>
            <pc:sldMk cId="2593354020" sldId="261"/>
            <ac:spMk id="87" creationId="{6549E94A-682C-4569-97AA-995BAACB3FB1}"/>
          </ac:spMkLst>
        </pc:spChg>
        <pc:spChg chg="mod">
          <ac:chgData name="Marie BEURET" userId="323d14ba-4654-4793-9dc9-d0a0b59b825b" providerId="ADAL" clId="{FB96AA0B-0753-41C9-B007-75EC9232745D}" dt="2022-03-24T14:25:40.671" v="6271" actId="1036"/>
          <ac:spMkLst>
            <pc:docMk/>
            <pc:sldMk cId="2593354020" sldId="261"/>
            <ac:spMk id="88" creationId="{47682C45-B638-4B10-8B8A-2263DC373754}"/>
          </ac:spMkLst>
        </pc:spChg>
        <pc:picChg chg="del mod">
          <ac:chgData name="Marie BEURET" userId="323d14ba-4654-4793-9dc9-d0a0b59b825b" providerId="ADAL" clId="{FB96AA0B-0753-41C9-B007-75EC9232745D}" dt="2022-03-24T14:33:42.045" v="6332" actId="478"/>
          <ac:picMkLst>
            <pc:docMk/>
            <pc:sldMk cId="2593354020" sldId="261"/>
            <ac:picMk id="60" creationId="{3D2BB00C-3E19-4017-B477-2EE25084B7BA}"/>
          </ac:picMkLst>
        </pc:picChg>
        <pc:picChg chg="add mod">
          <ac:chgData name="Marie BEURET" userId="323d14ba-4654-4793-9dc9-d0a0b59b825b" providerId="ADAL" clId="{FB96AA0B-0753-41C9-B007-75EC9232745D}" dt="2022-03-24T14:37:35.130" v="6480" actId="1076"/>
          <ac:picMkLst>
            <pc:docMk/>
            <pc:sldMk cId="2593354020" sldId="261"/>
            <ac:picMk id="64" creationId="{EFDB90D8-2472-4782-9F0E-07C56715784F}"/>
          </ac:picMkLst>
        </pc:picChg>
        <pc:picChg chg="mod">
          <ac:chgData name="Marie BEURET" userId="323d14ba-4654-4793-9dc9-d0a0b59b825b" providerId="ADAL" clId="{FB96AA0B-0753-41C9-B007-75EC9232745D}" dt="2022-03-24T14:25:40.671" v="6271" actId="1036"/>
          <ac:picMkLst>
            <pc:docMk/>
            <pc:sldMk cId="2593354020" sldId="261"/>
            <ac:picMk id="74" creationId="{95CA81D7-9223-47A5-8ECC-21723D604FDD}"/>
          </ac:picMkLst>
        </pc:picChg>
        <pc:picChg chg="mod">
          <ac:chgData name="Marie BEURET" userId="323d14ba-4654-4793-9dc9-d0a0b59b825b" providerId="ADAL" clId="{FB96AA0B-0753-41C9-B007-75EC9232745D}" dt="2022-03-24T14:25:40.671" v="6271" actId="1036"/>
          <ac:picMkLst>
            <pc:docMk/>
            <pc:sldMk cId="2593354020" sldId="261"/>
            <ac:picMk id="75" creationId="{F9BC94AE-63FB-46E4-AC87-D5F000EAA9D4}"/>
          </ac:picMkLst>
        </pc:picChg>
        <pc:picChg chg="mod">
          <ac:chgData name="Marie BEURET" userId="323d14ba-4654-4793-9dc9-d0a0b59b825b" providerId="ADAL" clId="{FB96AA0B-0753-41C9-B007-75EC9232745D}" dt="2022-03-24T14:25:40.671" v="6271" actId="1036"/>
          <ac:picMkLst>
            <pc:docMk/>
            <pc:sldMk cId="2593354020" sldId="261"/>
            <ac:picMk id="76" creationId="{770E2EB5-39E4-400E-9CFF-5A5EFD292761}"/>
          </ac:picMkLst>
        </pc:picChg>
        <pc:picChg chg="mod">
          <ac:chgData name="Marie BEURET" userId="323d14ba-4654-4793-9dc9-d0a0b59b825b" providerId="ADAL" clId="{FB96AA0B-0753-41C9-B007-75EC9232745D}" dt="2022-03-24T14:25:40.671" v="6271" actId="1036"/>
          <ac:picMkLst>
            <pc:docMk/>
            <pc:sldMk cId="2593354020" sldId="261"/>
            <ac:picMk id="80" creationId="{C507A15A-18D1-4F37-A3CC-62524916E3CF}"/>
          </ac:picMkLst>
        </pc:picChg>
        <pc:picChg chg="mod">
          <ac:chgData name="Marie BEURET" userId="323d14ba-4654-4793-9dc9-d0a0b59b825b" providerId="ADAL" clId="{FB96AA0B-0753-41C9-B007-75EC9232745D}" dt="2022-03-24T14:25:40.671" v="6271" actId="1036"/>
          <ac:picMkLst>
            <pc:docMk/>
            <pc:sldMk cId="2593354020" sldId="261"/>
            <ac:picMk id="81" creationId="{1EC57FBF-2423-4036-95CE-AC59F7F0868F}"/>
          </ac:picMkLst>
        </pc:picChg>
        <pc:picChg chg="mod">
          <ac:chgData name="Marie BEURET" userId="323d14ba-4654-4793-9dc9-d0a0b59b825b" providerId="ADAL" clId="{FB96AA0B-0753-41C9-B007-75EC9232745D}" dt="2022-03-24T14:25:40.671" v="6271" actId="1036"/>
          <ac:picMkLst>
            <pc:docMk/>
            <pc:sldMk cId="2593354020" sldId="261"/>
            <ac:picMk id="82" creationId="{F6680913-8C01-457B-97C8-666223F214FE}"/>
          </ac:picMkLst>
        </pc:picChg>
        <pc:picChg chg="mod">
          <ac:chgData name="Marie BEURET" userId="323d14ba-4654-4793-9dc9-d0a0b59b825b" providerId="ADAL" clId="{FB96AA0B-0753-41C9-B007-75EC9232745D}" dt="2022-03-24T14:26:39.937" v="6281" actId="1036"/>
          <ac:picMkLst>
            <pc:docMk/>
            <pc:sldMk cId="2593354020" sldId="261"/>
            <ac:picMk id="84" creationId="{47EDA0B8-606F-4F0D-B519-F1BFB1CB74B1}"/>
          </ac:picMkLst>
        </pc:picChg>
        <pc:picChg chg="del">
          <ac:chgData name="Marie BEURET" userId="323d14ba-4654-4793-9dc9-d0a0b59b825b" providerId="ADAL" clId="{FB96AA0B-0753-41C9-B007-75EC9232745D}" dt="2022-03-24T14:23:45.680" v="6223" actId="478"/>
          <ac:picMkLst>
            <pc:docMk/>
            <pc:sldMk cId="2593354020" sldId="261"/>
            <ac:picMk id="86" creationId="{134C8B1D-5C8E-4449-AE30-A975603C9CFF}"/>
          </ac:picMkLst>
        </pc:picChg>
        <pc:picChg chg="mod">
          <ac:chgData name="Marie BEURET" userId="323d14ba-4654-4793-9dc9-d0a0b59b825b" providerId="ADAL" clId="{FB96AA0B-0753-41C9-B007-75EC9232745D}" dt="2022-03-24T14:25:40.671" v="6271" actId="1036"/>
          <ac:picMkLst>
            <pc:docMk/>
            <pc:sldMk cId="2593354020" sldId="261"/>
            <ac:picMk id="98" creationId="{4592D82C-68ED-4BA3-BE51-727DEF3C517E}"/>
          </ac:picMkLst>
        </pc:picChg>
        <pc:picChg chg="del mod">
          <ac:chgData name="Marie BEURET" userId="323d14ba-4654-4793-9dc9-d0a0b59b825b" providerId="ADAL" clId="{FB96AA0B-0753-41C9-B007-75EC9232745D}" dt="2022-03-24T14:34:26.848" v="6340" actId="478"/>
          <ac:picMkLst>
            <pc:docMk/>
            <pc:sldMk cId="2593354020" sldId="261"/>
            <ac:picMk id="112" creationId="{CEEC5B3E-882E-4A8E-A7CA-E51672444CFC}"/>
          </ac:picMkLst>
        </pc:picChg>
        <pc:picChg chg="del mod">
          <ac:chgData name="Marie BEURET" userId="323d14ba-4654-4793-9dc9-d0a0b59b825b" providerId="ADAL" clId="{FB96AA0B-0753-41C9-B007-75EC9232745D}" dt="2022-03-24T14:34:27.390" v="6341" actId="478"/>
          <ac:picMkLst>
            <pc:docMk/>
            <pc:sldMk cId="2593354020" sldId="261"/>
            <ac:picMk id="114" creationId="{7461C45D-C015-4EE1-AAE8-A607C7AC6C28}"/>
          </ac:picMkLst>
        </pc:picChg>
        <pc:cxnChg chg="mod">
          <ac:chgData name="Marie BEURET" userId="323d14ba-4654-4793-9dc9-d0a0b59b825b" providerId="ADAL" clId="{FB96AA0B-0753-41C9-B007-75EC9232745D}" dt="2022-03-24T14:25:40.671" v="6271" actId="1036"/>
          <ac:cxnSpMkLst>
            <pc:docMk/>
            <pc:sldMk cId="2593354020" sldId="261"/>
            <ac:cxnSpMk id="19" creationId="{27CAB477-2DAC-40EF-AD6C-38DFD1171D28}"/>
          </ac:cxnSpMkLst>
        </pc:cxnChg>
        <pc:cxnChg chg="mod">
          <ac:chgData name="Marie BEURET" userId="323d14ba-4654-4793-9dc9-d0a0b59b825b" providerId="ADAL" clId="{FB96AA0B-0753-41C9-B007-75EC9232745D}" dt="2022-03-24T14:25:40.671" v="6271" actId="1036"/>
          <ac:cxnSpMkLst>
            <pc:docMk/>
            <pc:sldMk cId="2593354020" sldId="261"/>
            <ac:cxnSpMk id="21" creationId="{E8807460-BADF-4607-9004-3ACD2AC8ACDE}"/>
          </ac:cxnSpMkLst>
        </pc:cxnChg>
        <pc:cxnChg chg="mod">
          <ac:chgData name="Marie BEURET" userId="323d14ba-4654-4793-9dc9-d0a0b59b825b" providerId="ADAL" clId="{FB96AA0B-0753-41C9-B007-75EC9232745D}" dt="2022-03-24T14:25:40.671" v="6271" actId="1036"/>
          <ac:cxnSpMkLst>
            <pc:docMk/>
            <pc:sldMk cId="2593354020" sldId="261"/>
            <ac:cxnSpMk id="23" creationId="{07720849-FCC3-4E60-AB05-BBE23FBCA3A1}"/>
          </ac:cxnSpMkLst>
        </pc:cxnChg>
        <pc:cxnChg chg="mod">
          <ac:chgData name="Marie BEURET" userId="323d14ba-4654-4793-9dc9-d0a0b59b825b" providerId="ADAL" clId="{FB96AA0B-0753-41C9-B007-75EC9232745D}" dt="2022-03-24T14:25:40.671" v="6271" actId="1036"/>
          <ac:cxnSpMkLst>
            <pc:docMk/>
            <pc:sldMk cId="2593354020" sldId="261"/>
            <ac:cxnSpMk id="39" creationId="{12D54411-15AA-46E2-B951-850AD07193F2}"/>
          </ac:cxnSpMkLst>
        </pc:cxnChg>
        <pc:cxnChg chg="mod">
          <ac:chgData name="Marie BEURET" userId="323d14ba-4654-4793-9dc9-d0a0b59b825b" providerId="ADAL" clId="{FB96AA0B-0753-41C9-B007-75EC9232745D}" dt="2022-03-24T14:25:40.671" v="6271" actId="1036"/>
          <ac:cxnSpMkLst>
            <pc:docMk/>
            <pc:sldMk cId="2593354020" sldId="261"/>
            <ac:cxnSpMk id="47" creationId="{74717F18-3462-4FA9-A11A-E87479FCD072}"/>
          </ac:cxnSpMkLst>
        </pc:cxnChg>
        <pc:cxnChg chg="mod">
          <ac:chgData name="Marie BEURET" userId="323d14ba-4654-4793-9dc9-d0a0b59b825b" providerId="ADAL" clId="{FB96AA0B-0753-41C9-B007-75EC9232745D}" dt="2022-03-24T14:25:40.671" v="6271" actId="1036"/>
          <ac:cxnSpMkLst>
            <pc:docMk/>
            <pc:sldMk cId="2593354020" sldId="261"/>
            <ac:cxnSpMk id="49" creationId="{94F375AA-D015-4C8A-A227-DEC05FD69615}"/>
          </ac:cxnSpMkLst>
        </pc:cxnChg>
        <pc:cxnChg chg="del mod">
          <ac:chgData name="Marie BEURET" userId="323d14ba-4654-4793-9dc9-d0a0b59b825b" providerId="ADAL" clId="{FB96AA0B-0753-41C9-B007-75EC9232745D}" dt="2022-03-24T14:34:22.208" v="6338" actId="478"/>
          <ac:cxnSpMkLst>
            <pc:docMk/>
            <pc:sldMk cId="2593354020" sldId="261"/>
            <ac:cxnSpMk id="56" creationId="{8E27E05F-074E-4C3A-B5DF-B9CE3C6F8ACF}"/>
          </ac:cxnSpMkLst>
        </pc:cxnChg>
        <pc:cxnChg chg="add del mod">
          <ac:chgData name="Marie BEURET" userId="323d14ba-4654-4793-9dc9-d0a0b59b825b" providerId="ADAL" clId="{FB96AA0B-0753-41C9-B007-75EC9232745D}" dt="2022-03-24T14:34:23.219" v="6339" actId="478"/>
          <ac:cxnSpMkLst>
            <pc:docMk/>
            <pc:sldMk cId="2593354020" sldId="261"/>
            <ac:cxnSpMk id="62" creationId="{32CD3692-F43D-4F3D-8BDA-756F0DA2327A}"/>
          </ac:cxnSpMkLst>
        </pc:cxnChg>
        <pc:cxnChg chg="mod">
          <ac:chgData name="Marie BEURET" userId="323d14ba-4654-4793-9dc9-d0a0b59b825b" providerId="ADAL" clId="{FB96AA0B-0753-41C9-B007-75EC9232745D}" dt="2022-03-24T14:32:21.016" v="6329" actId="14100"/>
          <ac:cxnSpMkLst>
            <pc:docMk/>
            <pc:sldMk cId="2593354020" sldId="261"/>
            <ac:cxnSpMk id="78" creationId="{B5BAD78C-416A-4E04-866A-198C575FC689}"/>
          </ac:cxnSpMkLst>
        </pc:cxnChg>
        <pc:cxnChg chg="del mod">
          <ac:chgData name="Marie BEURET" userId="323d14ba-4654-4793-9dc9-d0a0b59b825b" providerId="ADAL" clId="{FB96AA0B-0753-41C9-B007-75EC9232745D}" dt="2022-03-24T14:29:58.340" v="6313" actId="478"/>
          <ac:cxnSpMkLst>
            <pc:docMk/>
            <pc:sldMk cId="2593354020" sldId="261"/>
            <ac:cxnSpMk id="90" creationId="{188DB971-2E8D-4FCE-BBEC-B25E66E35C96}"/>
          </ac:cxnSpMkLst>
        </pc:cxnChg>
        <pc:cxnChg chg="del mod">
          <ac:chgData name="Marie BEURET" userId="323d14ba-4654-4793-9dc9-d0a0b59b825b" providerId="ADAL" clId="{FB96AA0B-0753-41C9-B007-75EC9232745D}" dt="2022-03-24T14:34:32.538" v="6345" actId="478"/>
          <ac:cxnSpMkLst>
            <pc:docMk/>
            <pc:sldMk cId="2593354020" sldId="261"/>
            <ac:cxnSpMk id="105" creationId="{951F7787-572D-42A5-815A-6A15907C6849}"/>
          </ac:cxnSpMkLst>
        </pc:cxnChg>
        <pc:cxnChg chg="mod">
          <ac:chgData name="Marie BEURET" userId="323d14ba-4654-4793-9dc9-d0a0b59b825b" providerId="ADAL" clId="{FB96AA0B-0753-41C9-B007-75EC9232745D}" dt="2022-03-24T14:25:40.671" v="6271" actId="1036"/>
          <ac:cxnSpMkLst>
            <pc:docMk/>
            <pc:sldMk cId="2593354020" sldId="261"/>
            <ac:cxnSpMk id="108" creationId="{3F6E6B2C-F4C8-416F-A428-55A5F9E60F0D}"/>
          </ac:cxnSpMkLst>
        </pc:cxnChg>
      </pc:sldChg>
      <pc:sldChg chg="modSp mod ord">
        <pc:chgData name="Marie BEURET" userId="323d14ba-4654-4793-9dc9-d0a0b59b825b" providerId="ADAL" clId="{FB96AA0B-0753-41C9-B007-75EC9232745D}" dt="2022-03-23T17:07:12.360" v="1623" actId="20577"/>
        <pc:sldMkLst>
          <pc:docMk/>
          <pc:sldMk cId="2212083360" sldId="264"/>
        </pc:sldMkLst>
        <pc:spChg chg="mod">
          <ac:chgData name="Marie BEURET" userId="323d14ba-4654-4793-9dc9-d0a0b59b825b" providerId="ADAL" clId="{FB96AA0B-0753-41C9-B007-75EC9232745D}" dt="2022-03-23T17:07:12.360" v="1623" actId="20577"/>
          <ac:spMkLst>
            <pc:docMk/>
            <pc:sldMk cId="2212083360" sldId="264"/>
            <ac:spMk id="2" creationId="{97F5E44A-6211-42EB-A287-C3E9CBC8B72B}"/>
          </ac:spMkLst>
        </pc:spChg>
      </pc:sldChg>
      <pc:sldChg chg="del">
        <pc:chgData name="Marie BEURET" userId="323d14ba-4654-4793-9dc9-d0a0b59b825b" providerId="ADAL" clId="{FB96AA0B-0753-41C9-B007-75EC9232745D}" dt="2022-03-24T15:43:07.207" v="10313" actId="47"/>
        <pc:sldMkLst>
          <pc:docMk/>
          <pc:sldMk cId="3573871540" sldId="267"/>
        </pc:sldMkLst>
      </pc:sldChg>
      <pc:sldChg chg="del">
        <pc:chgData name="Marie BEURET" userId="323d14ba-4654-4793-9dc9-d0a0b59b825b" providerId="ADAL" clId="{FB96AA0B-0753-41C9-B007-75EC9232745D}" dt="2022-03-24T15:43:07.207" v="10313" actId="47"/>
        <pc:sldMkLst>
          <pc:docMk/>
          <pc:sldMk cId="3798635040" sldId="270"/>
        </pc:sldMkLst>
      </pc:sldChg>
      <pc:sldChg chg="del">
        <pc:chgData name="Marie BEURET" userId="323d14ba-4654-4793-9dc9-d0a0b59b825b" providerId="ADAL" clId="{FB96AA0B-0753-41C9-B007-75EC9232745D}" dt="2022-03-23T16:51:01.789" v="415" actId="47"/>
        <pc:sldMkLst>
          <pc:docMk/>
          <pc:sldMk cId="1629463251" sldId="276"/>
        </pc:sldMkLst>
      </pc:sldChg>
      <pc:sldChg chg="del">
        <pc:chgData name="Marie BEURET" userId="323d14ba-4654-4793-9dc9-d0a0b59b825b" providerId="ADAL" clId="{FB96AA0B-0753-41C9-B007-75EC9232745D}" dt="2022-03-24T15:43:07.207" v="10313" actId="47"/>
        <pc:sldMkLst>
          <pc:docMk/>
          <pc:sldMk cId="1424792934" sldId="277"/>
        </pc:sldMkLst>
      </pc:sldChg>
      <pc:sldChg chg="del">
        <pc:chgData name="Marie BEURET" userId="323d14ba-4654-4793-9dc9-d0a0b59b825b" providerId="ADAL" clId="{FB96AA0B-0753-41C9-B007-75EC9232745D}" dt="2022-03-24T15:43:07.207" v="10313" actId="47"/>
        <pc:sldMkLst>
          <pc:docMk/>
          <pc:sldMk cId="1351742968" sldId="279"/>
        </pc:sldMkLst>
      </pc:sldChg>
      <pc:sldChg chg="delSp modSp mod ord">
        <pc:chgData name="Marie BEURET" userId="323d14ba-4654-4793-9dc9-d0a0b59b825b" providerId="ADAL" clId="{FB96AA0B-0753-41C9-B007-75EC9232745D}" dt="2022-03-23T17:29:21.902" v="3252" actId="1076"/>
        <pc:sldMkLst>
          <pc:docMk/>
          <pc:sldMk cId="963236813" sldId="280"/>
        </pc:sldMkLst>
        <pc:spChg chg="mod">
          <ac:chgData name="Marie BEURET" userId="323d14ba-4654-4793-9dc9-d0a0b59b825b" providerId="ADAL" clId="{FB96AA0B-0753-41C9-B007-75EC9232745D}" dt="2022-03-23T17:05:37.171" v="1509" actId="20577"/>
          <ac:spMkLst>
            <pc:docMk/>
            <pc:sldMk cId="963236813" sldId="280"/>
            <ac:spMk id="2" creationId="{8300892A-71D0-4E53-8163-467AB412E665}"/>
          </ac:spMkLst>
        </pc:spChg>
        <pc:spChg chg="mod">
          <ac:chgData name="Marie BEURET" userId="323d14ba-4654-4793-9dc9-d0a0b59b825b" providerId="ADAL" clId="{FB96AA0B-0753-41C9-B007-75EC9232745D}" dt="2022-03-23T17:29:16.736" v="3249" actId="1076"/>
          <ac:spMkLst>
            <pc:docMk/>
            <pc:sldMk cId="963236813" sldId="280"/>
            <ac:spMk id="3" creationId="{5B427514-2C21-4754-B81A-053F81B91562}"/>
          </ac:spMkLst>
        </pc:spChg>
        <pc:picChg chg="mod">
          <ac:chgData name="Marie BEURET" userId="323d14ba-4654-4793-9dc9-d0a0b59b825b" providerId="ADAL" clId="{FB96AA0B-0753-41C9-B007-75EC9232745D}" dt="2022-03-23T17:29:21.902" v="3252" actId="1076"/>
          <ac:picMkLst>
            <pc:docMk/>
            <pc:sldMk cId="963236813" sldId="280"/>
            <ac:picMk id="5" creationId="{3E485771-74C9-4F24-9F32-7D8DFB7C7D98}"/>
          </ac:picMkLst>
        </pc:picChg>
        <pc:picChg chg="mod">
          <ac:chgData name="Marie BEURET" userId="323d14ba-4654-4793-9dc9-d0a0b59b825b" providerId="ADAL" clId="{FB96AA0B-0753-41C9-B007-75EC9232745D}" dt="2022-03-23T17:29:21.902" v="3252" actId="1076"/>
          <ac:picMkLst>
            <pc:docMk/>
            <pc:sldMk cId="963236813" sldId="280"/>
            <ac:picMk id="6" creationId="{04C7391F-5C2C-41E8-9677-01E87B2B06E5}"/>
          </ac:picMkLst>
        </pc:picChg>
        <pc:picChg chg="del">
          <ac:chgData name="Marie BEURET" userId="323d14ba-4654-4793-9dc9-d0a0b59b825b" providerId="ADAL" clId="{FB96AA0B-0753-41C9-B007-75EC9232745D}" dt="2022-03-23T17:03:56.277" v="1346" actId="478"/>
          <ac:picMkLst>
            <pc:docMk/>
            <pc:sldMk cId="963236813" sldId="280"/>
            <ac:picMk id="8" creationId="{A3DF1919-5780-4A18-8388-82A5ED6DE612}"/>
          </ac:picMkLst>
        </pc:picChg>
      </pc:sldChg>
      <pc:sldChg chg="del">
        <pc:chgData name="Marie BEURET" userId="323d14ba-4654-4793-9dc9-d0a0b59b825b" providerId="ADAL" clId="{FB96AA0B-0753-41C9-B007-75EC9232745D}" dt="2022-03-24T15:47:28.897" v="10537" actId="47"/>
        <pc:sldMkLst>
          <pc:docMk/>
          <pc:sldMk cId="830940574" sldId="288"/>
        </pc:sldMkLst>
      </pc:sldChg>
      <pc:sldChg chg="del">
        <pc:chgData name="Marie BEURET" userId="323d14ba-4654-4793-9dc9-d0a0b59b825b" providerId="ADAL" clId="{FB96AA0B-0753-41C9-B007-75EC9232745D}" dt="2022-03-24T15:47:28.897" v="10537" actId="47"/>
        <pc:sldMkLst>
          <pc:docMk/>
          <pc:sldMk cId="3272283769" sldId="291"/>
        </pc:sldMkLst>
      </pc:sldChg>
      <pc:sldChg chg="del">
        <pc:chgData name="Marie BEURET" userId="323d14ba-4654-4793-9dc9-d0a0b59b825b" providerId="ADAL" clId="{FB96AA0B-0753-41C9-B007-75EC9232745D}" dt="2022-03-24T15:47:28.897" v="10537" actId="47"/>
        <pc:sldMkLst>
          <pc:docMk/>
          <pc:sldMk cId="1925766944" sldId="292"/>
        </pc:sldMkLst>
      </pc:sldChg>
      <pc:sldChg chg="del">
        <pc:chgData name="Marie BEURET" userId="323d14ba-4654-4793-9dc9-d0a0b59b825b" providerId="ADAL" clId="{FB96AA0B-0753-41C9-B007-75EC9232745D}" dt="2022-03-24T15:47:28.897" v="10537" actId="47"/>
        <pc:sldMkLst>
          <pc:docMk/>
          <pc:sldMk cId="4058169012" sldId="293"/>
        </pc:sldMkLst>
      </pc:sldChg>
      <pc:sldChg chg="del">
        <pc:chgData name="Marie BEURET" userId="323d14ba-4654-4793-9dc9-d0a0b59b825b" providerId="ADAL" clId="{FB96AA0B-0753-41C9-B007-75EC9232745D}" dt="2022-03-24T15:47:28.897" v="10537" actId="47"/>
        <pc:sldMkLst>
          <pc:docMk/>
          <pc:sldMk cId="4210936530" sldId="294"/>
        </pc:sldMkLst>
      </pc:sldChg>
      <pc:sldChg chg="del">
        <pc:chgData name="Marie BEURET" userId="323d14ba-4654-4793-9dc9-d0a0b59b825b" providerId="ADAL" clId="{FB96AA0B-0753-41C9-B007-75EC9232745D}" dt="2022-03-24T15:43:07.207" v="10313" actId="47"/>
        <pc:sldMkLst>
          <pc:docMk/>
          <pc:sldMk cId="1064593795" sldId="297"/>
        </pc:sldMkLst>
      </pc:sldChg>
      <pc:sldChg chg="del">
        <pc:chgData name="Marie BEURET" userId="323d14ba-4654-4793-9dc9-d0a0b59b825b" providerId="ADAL" clId="{FB96AA0B-0753-41C9-B007-75EC9232745D}" dt="2022-03-24T15:43:07.207" v="10313" actId="47"/>
        <pc:sldMkLst>
          <pc:docMk/>
          <pc:sldMk cId="1347334322" sldId="298"/>
        </pc:sldMkLst>
      </pc:sldChg>
      <pc:sldChg chg="modSp del">
        <pc:chgData name="Marie BEURET" userId="323d14ba-4654-4793-9dc9-d0a0b59b825b" providerId="ADAL" clId="{FB96AA0B-0753-41C9-B007-75EC9232745D}" dt="2022-03-23T17:29:39.408" v="3253" actId="47"/>
        <pc:sldMkLst>
          <pc:docMk/>
          <pc:sldMk cId="2634521206" sldId="299"/>
        </pc:sldMkLst>
        <pc:spChg chg="mod">
          <ac:chgData name="Marie BEURET" userId="323d14ba-4654-4793-9dc9-d0a0b59b825b" providerId="ADAL" clId="{FB96AA0B-0753-41C9-B007-75EC9232745D}" dt="2022-03-23T16:51:52.853" v="438" actId="20577"/>
          <ac:spMkLst>
            <pc:docMk/>
            <pc:sldMk cId="2634521206" sldId="299"/>
            <ac:spMk id="20" creationId="{B386100F-9BA0-4BD9-B99F-915DFA82CF2C}"/>
          </ac:spMkLst>
        </pc:spChg>
      </pc:sldChg>
      <pc:sldChg chg="del">
        <pc:chgData name="Marie BEURET" userId="323d14ba-4654-4793-9dc9-d0a0b59b825b" providerId="ADAL" clId="{FB96AA0B-0753-41C9-B007-75EC9232745D}" dt="2022-03-23T16:51:01.789" v="415" actId="47"/>
        <pc:sldMkLst>
          <pc:docMk/>
          <pc:sldMk cId="3469481921" sldId="300"/>
        </pc:sldMkLst>
      </pc:sldChg>
      <pc:sldChg chg="modSp mod ord">
        <pc:chgData name="Marie BEURET" userId="323d14ba-4654-4793-9dc9-d0a0b59b825b" providerId="ADAL" clId="{FB96AA0B-0753-41C9-B007-75EC9232745D}" dt="2022-03-24T14:16:58.541" v="6071"/>
        <pc:sldMkLst>
          <pc:docMk/>
          <pc:sldMk cId="41911184" sldId="302"/>
        </pc:sldMkLst>
        <pc:spChg chg="mod">
          <ac:chgData name="Marie BEURET" userId="323d14ba-4654-4793-9dc9-d0a0b59b825b" providerId="ADAL" clId="{FB96AA0B-0753-41C9-B007-75EC9232745D}" dt="2022-03-23T16:52:46.881" v="441" actId="1076"/>
          <ac:spMkLst>
            <pc:docMk/>
            <pc:sldMk cId="41911184" sldId="302"/>
            <ac:spMk id="13" creationId="{91BB1465-62FE-41AF-8E69-D14FCAF47B10}"/>
          </ac:spMkLst>
        </pc:spChg>
        <pc:spChg chg="mod">
          <ac:chgData name="Marie BEURET" userId="323d14ba-4654-4793-9dc9-d0a0b59b825b" providerId="ADAL" clId="{FB96AA0B-0753-41C9-B007-75EC9232745D}" dt="2022-03-23T16:52:42.281" v="440" actId="1076"/>
          <ac:spMkLst>
            <pc:docMk/>
            <pc:sldMk cId="41911184" sldId="302"/>
            <ac:spMk id="15" creationId="{5F6A3596-C02F-4D70-B653-E46F76E575E1}"/>
          </ac:spMkLst>
        </pc:spChg>
        <pc:spChg chg="mod">
          <ac:chgData name="Marie BEURET" userId="323d14ba-4654-4793-9dc9-d0a0b59b825b" providerId="ADAL" clId="{FB96AA0B-0753-41C9-B007-75EC9232745D}" dt="2022-03-23T16:52:38.287" v="439" actId="1076"/>
          <ac:spMkLst>
            <pc:docMk/>
            <pc:sldMk cId="41911184" sldId="302"/>
            <ac:spMk id="16" creationId="{D146D3BC-2798-4904-8D3F-6A7E25EC6F48}"/>
          </ac:spMkLst>
        </pc:spChg>
      </pc:sldChg>
      <pc:sldChg chg="del">
        <pc:chgData name="Marie BEURET" userId="323d14ba-4654-4793-9dc9-d0a0b59b825b" providerId="ADAL" clId="{FB96AA0B-0753-41C9-B007-75EC9232745D}" dt="2022-03-24T15:43:07.207" v="10313" actId="47"/>
        <pc:sldMkLst>
          <pc:docMk/>
          <pc:sldMk cId="914776721" sldId="303"/>
        </pc:sldMkLst>
      </pc:sldChg>
      <pc:sldChg chg="del">
        <pc:chgData name="Marie BEURET" userId="323d14ba-4654-4793-9dc9-d0a0b59b825b" providerId="ADAL" clId="{FB96AA0B-0753-41C9-B007-75EC9232745D}" dt="2022-03-24T15:43:07.207" v="10313" actId="47"/>
        <pc:sldMkLst>
          <pc:docMk/>
          <pc:sldMk cId="4045932407" sldId="304"/>
        </pc:sldMkLst>
      </pc:sldChg>
      <pc:sldChg chg="del">
        <pc:chgData name="Marie BEURET" userId="323d14ba-4654-4793-9dc9-d0a0b59b825b" providerId="ADAL" clId="{FB96AA0B-0753-41C9-B007-75EC9232745D}" dt="2022-03-24T15:43:07.207" v="10313" actId="47"/>
        <pc:sldMkLst>
          <pc:docMk/>
          <pc:sldMk cId="4259537348" sldId="305"/>
        </pc:sldMkLst>
      </pc:sldChg>
      <pc:sldChg chg="del">
        <pc:chgData name="Marie BEURET" userId="323d14ba-4654-4793-9dc9-d0a0b59b825b" providerId="ADAL" clId="{FB96AA0B-0753-41C9-B007-75EC9232745D}" dt="2022-03-24T15:43:07.207" v="10313" actId="47"/>
        <pc:sldMkLst>
          <pc:docMk/>
          <pc:sldMk cId="4254015532" sldId="306"/>
        </pc:sldMkLst>
      </pc:sldChg>
      <pc:sldChg chg="del">
        <pc:chgData name="Marie BEURET" userId="323d14ba-4654-4793-9dc9-d0a0b59b825b" providerId="ADAL" clId="{FB96AA0B-0753-41C9-B007-75EC9232745D}" dt="2022-03-24T15:43:07.207" v="10313" actId="47"/>
        <pc:sldMkLst>
          <pc:docMk/>
          <pc:sldMk cId="47326064" sldId="307"/>
        </pc:sldMkLst>
      </pc:sldChg>
      <pc:sldChg chg="del">
        <pc:chgData name="Marie BEURET" userId="323d14ba-4654-4793-9dc9-d0a0b59b825b" providerId="ADAL" clId="{FB96AA0B-0753-41C9-B007-75EC9232745D}" dt="2022-03-24T15:43:07.207" v="10313" actId="47"/>
        <pc:sldMkLst>
          <pc:docMk/>
          <pc:sldMk cId="426789804" sldId="308"/>
        </pc:sldMkLst>
      </pc:sldChg>
      <pc:sldChg chg="del">
        <pc:chgData name="Marie BEURET" userId="323d14ba-4654-4793-9dc9-d0a0b59b825b" providerId="ADAL" clId="{FB96AA0B-0753-41C9-B007-75EC9232745D}" dt="2022-03-24T15:43:07.207" v="10313" actId="47"/>
        <pc:sldMkLst>
          <pc:docMk/>
          <pc:sldMk cId="214240611" sldId="311"/>
        </pc:sldMkLst>
      </pc:sldChg>
      <pc:sldChg chg="del">
        <pc:chgData name="Marie BEURET" userId="323d14ba-4654-4793-9dc9-d0a0b59b825b" providerId="ADAL" clId="{FB96AA0B-0753-41C9-B007-75EC9232745D}" dt="2022-03-24T15:43:07.207" v="10313" actId="47"/>
        <pc:sldMkLst>
          <pc:docMk/>
          <pc:sldMk cId="1376564223" sldId="314"/>
        </pc:sldMkLst>
      </pc:sldChg>
      <pc:sldChg chg="del">
        <pc:chgData name="Marie BEURET" userId="323d14ba-4654-4793-9dc9-d0a0b59b825b" providerId="ADAL" clId="{FB96AA0B-0753-41C9-B007-75EC9232745D}" dt="2022-03-24T15:43:07.207" v="10313" actId="47"/>
        <pc:sldMkLst>
          <pc:docMk/>
          <pc:sldMk cId="540119066" sldId="315"/>
        </pc:sldMkLst>
      </pc:sldChg>
      <pc:sldChg chg="del">
        <pc:chgData name="Marie BEURET" userId="323d14ba-4654-4793-9dc9-d0a0b59b825b" providerId="ADAL" clId="{FB96AA0B-0753-41C9-B007-75EC9232745D}" dt="2022-03-24T15:43:07.207" v="10313" actId="47"/>
        <pc:sldMkLst>
          <pc:docMk/>
          <pc:sldMk cId="1360380058" sldId="316"/>
        </pc:sldMkLst>
      </pc:sldChg>
      <pc:sldChg chg="del">
        <pc:chgData name="Marie BEURET" userId="323d14ba-4654-4793-9dc9-d0a0b59b825b" providerId="ADAL" clId="{FB96AA0B-0753-41C9-B007-75EC9232745D}" dt="2022-03-24T15:43:07.207" v="10313" actId="47"/>
        <pc:sldMkLst>
          <pc:docMk/>
          <pc:sldMk cId="2794934325" sldId="317"/>
        </pc:sldMkLst>
      </pc:sldChg>
      <pc:sldChg chg="del">
        <pc:chgData name="Marie BEURET" userId="323d14ba-4654-4793-9dc9-d0a0b59b825b" providerId="ADAL" clId="{FB96AA0B-0753-41C9-B007-75EC9232745D}" dt="2022-03-24T15:43:07.207" v="10313" actId="47"/>
        <pc:sldMkLst>
          <pc:docMk/>
          <pc:sldMk cId="584986999" sldId="318"/>
        </pc:sldMkLst>
      </pc:sldChg>
      <pc:sldChg chg="del">
        <pc:chgData name="Marie BEURET" userId="323d14ba-4654-4793-9dc9-d0a0b59b825b" providerId="ADAL" clId="{FB96AA0B-0753-41C9-B007-75EC9232745D}" dt="2022-03-24T15:43:07.207" v="10313" actId="47"/>
        <pc:sldMkLst>
          <pc:docMk/>
          <pc:sldMk cId="2220509323" sldId="319"/>
        </pc:sldMkLst>
      </pc:sldChg>
      <pc:sldChg chg="del">
        <pc:chgData name="Marie BEURET" userId="323d14ba-4654-4793-9dc9-d0a0b59b825b" providerId="ADAL" clId="{FB96AA0B-0753-41C9-B007-75EC9232745D}" dt="2022-03-24T15:43:07.207" v="10313" actId="47"/>
        <pc:sldMkLst>
          <pc:docMk/>
          <pc:sldMk cId="586343404" sldId="320"/>
        </pc:sldMkLst>
      </pc:sldChg>
      <pc:sldChg chg="del">
        <pc:chgData name="Marie BEURET" userId="323d14ba-4654-4793-9dc9-d0a0b59b825b" providerId="ADAL" clId="{FB96AA0B-0753-41C9-B007-75EC9232745D}" dt="2022-03-24T15:43:07.207" v="10313" actId="47"/>
        <pc:sldMkLst>
          <pc:docMk/>
          <pc:sldMk cId="3974784154" sldId="321"/>
        </pc:sldMkLst>
      </pc:sldChg>
      <pc:sldChg chg="del">
        <pc:chgData name="Marie BEURET" userId="323d14ba-4654-4793-9dc9-d0a0b59b825b" providerId="ADAL" clId="{FB96AA0B-0753-41C9-B007-75EC9232745D}" dt="2022-03-24T15:43:07.207" v="10313" actId="47"/>
        <pc:sldMkLst>
          <pc:docMk/>
          <pc:sldMk cId="3300177491" sldId="322"/>
        </pc:sldMkLst>
      </pc:sldChg>
      <pc:sldChg chg="del">
        <pc:chgData name="Marie BEURET" userId="323d14ba-4654-4793-9dc9-d0a0b59b825b" providerId="ADAL" clId="{FB96AA0B-0753-41C9-B007-75EC9232745D}" dt="2022-03-24T15:43:07.207" v="10313" actId="47"/>
        <pc:sldMkLst>
          <pc:docMk/>
          <pc:sldMk cId="1766580606" sldId="323"/>
        </pc:sldMkLst>
      </pc:sldChg>
      <pc:sldChg chg="del">
        <pc:chgData name="Marie BEURET" userId="323d14ba-4654-4793-9dc9-d0a0b59b825b" providerId="ADAL" clId="{FB96AA0B-0753-41C9-B007-75EC9232745D}" dt="2022-03-23T16:51:01.789" v="415" actId="47"/>
        <pc:sldMkLst>
          <pc:docMk/>
          <pc:sldMk cId="1728260666" sldId="324"/>
        </pc:sldMkLst>
      </pc:sldChg>
      <pc:sldChg chg="del">
        <pc:chgData name="Marie BEURET" userId="323d14ba-4654-4793-9dc9-d0a0b59b825b" providerId="ADAL" clId="{FB96AA0B-0753-41C9-B007-75EC9232745D}" dt="2022-03-24T15:43:07.207" v="10313" actId="47"/>
        <pc:sldMkLst>
          <pc:docMk/>
          <pc:sldMk cId="1672013607" sldId="326"/>
        </pc:sldMkLst>
      </pc:sldChg>
      <pc:sldChg chg="del">
        <pc:chgData name="Marie BEURET" userId="323d14ba-4654-4793-9dc9-d0a0b59b825b" providerId="ADAL" clId="{FB96AA0B-0753-41C9-B007-75EC9232745D}" dt="2022-03-24T15:43:07.207" v="10313" actId="47"/>
        <pc:sldMkLst>
          <pc:docMk/>
          <pc:sldMk cId="3298980724" sldId="327"/>
        </pc:sldMkLst>
      </pc:sldChg>
      <pc:sldChg chg="del">
        <pc:chgData name="Marie BEURET" userId="323d14ba-4654-4793-9dc9-d0a0b59b825b" providerId="ADAL" clId="{FB96AA0B-0753-41C9-B007-75EC9232745D}" dt="2022-03-24T15:43:07.207" v="10313" actId="47"/>
        <pc:sldMkLst>
          <pc:docMk/>
          <pc:sldMk cId="3608865327" sldId="328"/>
        </pc:sldMkLst>
      </pc:sldChg>
      <pc:sldChg chg="del">
        <pc:chgData name="Marie BEURET" userId="323d14ba-4654-4793-9dc9-d0a0b59b825b" providerId="ADAL" clId="{FB96AA0B-0753-41C9-B007-75EC9232745D}" dt="2022-03-24T15:43:07.207" v="10313" actId="47"/>
        <pc:sldMkLst>
          <pc:docMk/>
          <pc:sldMk cId="626766124" sldId="329"/>
        </pc:sldMkLst>
      </pc:sldChg>
      <pc:sldChg chg="del">
        <pc:chgData name="Marie BEURET" userId="323d14ba-4654-4793-9dc9-d0a0b59b825b" providerId="ADAL" clId="{FB96AA0B-0753-41C9-B007-75EC9232745D}" dt="2022-03-24T15:43:07.207" v="10313" actId="47"/>
        <pc:sldMkLst>
          <pc:docMk/>
          <pc:sldMk cId="4110030458" sldId="330"/>
        </pc:sldMkLst>
      </pc:sldChg>
      <pc:sldChg chg="del">
        <pc:chgData name="Marie BEURET" userId="323d14ba-4654-4793-9dc9-d0a0b59b825b" providerId="ADAL" clId="{FB96AA0B-0753-41C9-B007-75EC9232745D}" dt="2022-03-23T16:51:01.789" v="415" actId="47"/>
        <pc:sldMkLst>
          <pc:docMk/>
          <pc:sldMk cId="3645904726" sldId="331"/>
        </pc:sldMkLst>
      </pc:sldChg>
      <pc:sldChg chg="add">
        <pc:chgData name="Marie BEURET" userId="323d14ba-4654-4793-9dc9-d0a0b59b825b" providerId="ADAL" clId="{FB96AA0B-0753-41C9-B007-75EC9232745D}" dt="2022-03-23T16:02:03.006" v="0"/>
        <pc:sldMkLst>
          <pc:docMk/>
          <pc:sldMk cId="4134349073" sldId="332"/>
        </pc:sldMkLst>
      </pc:sldChg>
      <pc:sldChg chg="modSp add mod">
        <pc:chgData name="Marie BEURET" userId="323d14ba-4654-4793-9dc9-d0a0b59b825b" providerId="ADAL" clId="{FB96AA0B-0753-41C9-B007-75EC9232745D}" dt="2022-03-23T16:07:20.626" v="397" actId="113"/>
        <pc:sldMkLst>
          <pc:docMk/>
          <pc:sldMk cId="3894040726" sldId="333"/>
        </pc:sldMkLst>
        <pc:spChg chg="mod">
          <ac:chgData name="Marie BEURET" userId="323d14ba-4654-4793-9dc9-d0a0b59b825b" providerId="ADAL" clId="{FB96AA0B-0753-41C9-B007-75EC9232745D}" dt="2022-03-23T16:07:20.626" v="397" actId="113"/>
          <ac:spMkLst>
            <pc:docMk/>
            <pc:sldMk cId="3894040726" sldId="333"/>
            <ac:spMk id="3" creationId="{2FCDCFF7-7B54-4161-9A66-313E83D73BDC}"/>
          </ac:spMkLst>
        </pc:spChg>
      </pc:sldChg>
      <pc:sldChg chg="modSp add del mod">
        <pc:chgData name="Marie BEURET" userId="323d14ba-4654-4793-9dc9-d0a0b59b825b" providerId="ADAL" clId="{FB96AA0B-0753-41C9-B007-75EC9232745D}" dt="2022-03-24T15:08:09.437" v="8184" actId="47"/>
        <pc:sldMkLst>
          <pc:docMk/>
          <pc:sldMk cId="3544451492" sldId="1284"/>
        </pc:sldMkLst>
        <pc:spChg chg="mod">
          <ac:chgData name="Marie BEURET" userId="323d14ba-4654-4793-9dc9-d0a0b59b825b" providerId="ADAL" clId="{FB96AA0B-0753-41C9-B007-75EC9232745D}" dt="2022-03-23T17:32:01.513" v="3280" actId="20577"/>
          <ac:spMkLst>
            <pc:docMk/>
            <pc:sldMk cId="3544451492" sldId="1284"/>
            <ac:spMk id="2" creationId="{D2A854A2-7F39-44AA-8841-7C3007773B42}"/>
          </ac:spMkLst>
        </pc:spChg>
        <pc:spChg chg="mod">
          <ac:chgData name="Marie BEURET" userId="323d14ba-4654-4793-9dc9-d0a0b59b825b" providerId="ADAL" clId="{FB96AA0B-0753-41C9-B007-75EC9232745D}" dt="2022-03-23T17:52:33.562" v="4205" actId="20577"/>
          <ac:spMkLst>
            <pc:docMk/>
            <pc:sldMk cId="3544451492" sldId="1284"/>
            <ac:spMk id="3" creationId="{8EDB50C5-962E-460F-881D-17F52E0430E4}"/>
          </ac:spMkLst>
        </pc:spChg>
      </pc:sldChg>
      <pc:sldChg chg="modSp add mod ord">
        <pc:chgData name="Marie BEURET" userId="323d14ba-4654-4793-9dc9-d0a0b59b825b" providerId="ADAL" clId="{FB96AA0B-0753-41C9-B007-75EC9232745D}" dt="2022-03-23T17:27:39.901" v="3048"/>
        <pc:sldMkLst>
          <pc:docMk/>
          <pc:sldMk cId="4276337349" sldId="1285"/>
        </pc:sldMkLst>
        <pc:spChg chg="mod">
          <ac:chgData name="Marie BEURET" userId="323d14ba-4654-4793-9dc9-d0a0b59b825b" providerId="ADAL" clId="{FB96AA0B-0753-41C9-B007-75EC9232745D}" dt="2022-03-23T17:19:41.984" v="2726" actId="20577"/>
          <ac:spMkLst>
            <pc:docMk/>
            <pc:sldMk cId="4276337349" sldId="1285"/>
            <ac:spMk id="2" creationId="{D2A854A2-7F39-44AA-8841-7C3007773B42}"/>
          </ac:spMkLst>
        </pc:spChg>
        <pc:spChg chg="mod">
          <ac:chgData name="Marie BEURET" userId="323d14ba-4654-4793-9dc9-d0a0b59b825b" providerId="ADAL" clId="{FB96AA0B-0753-41C9-B007-75EC9232745D}" dt="2022-03-23T17:27:15.956" v="3045" actId="14100"/>
          <ac:spMkLst>
            <pc:docMk/>
            <pc:sldMk cId="4276337349" sldId="1285"/>
            <ac:spMk id="3" creationId="{8EDB50C5-962E-460F-881D-17F52E0430E4}"/>
          </ac:spMkLst>
        </pc:spChg>
      </pc:sldChg>
      <pc:sldChg chg="addSp delSp modSp new mod">
        <pc:chgData name="Marie BEURET" userId="323d14ba-4654-4793-9dc9-d0a0b59b825b" providerId="ADAL" clId="{FB96AA0B-0753-41C9-B007-75EC9232745D}" dt="2022-03-24T15:41:56.706" v="10307" actId="20577"/>
        <pc:sldMkLst>
          <pc:docMk/>
          <pc:sldMk cId="2133204157" sldId="1286"/>
        </pc:sldMkLst>
        <pc:spChg chg="mod">
          <ac:chgData name="Marie BEURET" userId="323d14ba-4654-4793-9dc9-d0a0b59b825b" providerId="ADAL" clId="{FB96AA0B-0753-41C9-B007-75EC9232745D}" dt="2022-03-24T15:09:30.139" v="8258" actId="27636"/>
          <ac:spMkLst>
            <pc:docMk/>
            <pc:sldMk cId="2133204157" sldId="1286"/>
            <ac:spMk id="2" creationId="{3033423A-E5F4-4193-A970-556244BE8AC8}"/>
          </ac:spMkLst>
        </pc:spChg>
        <pc:spChg chg="mod">
          <ac:chgData name="Marie BEURET" userId="323d14ba-4654-4793-9dc9-d0a0b59b825b" providerId="ADAL" clId="{FB96AA0B-0753-41C9-B007-75EC9232745D}" dt="2022-03-24T15:41:56.706" v="10307" actId="20577"/>
          <ac:spMkLst>
            <pc:docMk/>
            <pc:sldMk cId="2133204157" sldId="1286"/>
            <ac:spMk id="3" creationId="{2557FB6A-E1F3-4BD2-922F-B33790754CBA}"/>
          </ac:spMkLst>
        </pc:spChg>
        <pc:spChg chg="add mod">
          <ac:chgData name="Marie BEURET" userId="323d14ba-4654-4793-9dc9-d0a0b59b825b" providerId="ADAL" clId="{FB96AA0B-0753-41C9-B007-75EC9232745D}" dt="2022-03-24T15:25:11.108" v="9073" actId="1076"/>
          <ac:spMkLst>
            <pc:docMk/>
            <pc:sldMk cId="2133204157" sldId="1286"/>
            <ac:spMk id="4" creationId="{EBF0A4A3-EE7E-481C-ADBA-35D89BB64B16}"/>
          </ac:spMkLst>
        </pc:spChg>
        <pc:spChg chg="add mod">
          <ac:chgData name="Marie BEURET" userId="323d14ba-4654-4793-9dc9-d0a0b59b825b" providerId="ADAL" clId="{FB96AA0B-0753-41C9-B007-75EC9232745D}" dt="2022-03-24T15:25:11.108" v="9073" actId="1076"/>
          <ac:spMkLst>
            <pc:docMk/>
            <pc:sldMk cId="2133204157" sldId="1286"/>
            <ac:spMk id="5" creationId="{03705EB9-3350-459A-BBB8-FE784E55D10F}"/>
          </ac:spMkLst>
        </pc:spChg>
        <pc:spChg chg="add mod">
          <ac:chgData name="Marie BEURET" userId="323d14ba-4654-4793-9dc9-d0a0b59b825b" providerId="ADAL" clId="{FB96AA0B-0753-41C9-B007-75EC9232745D}" dt="2022-03-24T15:25:11.108" v="9073" actId="1076"/>
          <ac:spMkLst>
            <pc:docMk/>
            <pc:sldMk cId="2133204157" sldId="1286"/>
            <ac:spMk id="6" creationId="{65B684F9-520C-4DEC-981A-A2005B367284}"/>
          </ac:spMkLst>
        </pc:spChg>
        <pc:spChg chg="add del mod">
          <ac:chgData name="Marie BEURET" userId="323d14ba-4654-4793-9dc9-d0a0b59b825b" providerId="ADAL" clId="{FB96AA0B-0753-41C9-B007-75EC9232745D}" dt="2022-03-24T15:05:54.686" v="8036" actId="478"/>
          <ac:spMkLst>
            <pc:docMk/>
            <pc:sldMk cId="2133204157" sldId="1286"/>
            <ac:spMk id="8" creationId="{2E5441A2-EC24-4561-9B89-E82E3998B850}"/>
          </ac:spMkLst>
        </pc:spChg>
      </pc:sldChg>
      <pc:sldChg chg="modSp new mod">
        <pc:chgData name="Marie BEURET" userId="323d14ba-4654-4793-9dc9-d0a0b59b825b" providerId="ADAL" clId="{FB96AA0B-0753-41C9-B007-75EC9232745D}" dt="2022-03-24T14:19:33.287" v="6176" actId="20577"/>
        <pc:sldMkLst>
          <pc:docMk/>
          <pc:sldMk cId="341805859" sldId="1287"/>
        </pc:sldMkLst>
        <pc:spChg chg="mod">
          <ac:chgData name="Marie BEURET" userId="323d14ba-4654-4793-9dc9-d0a0b59b825b" providerId="ADAL" clId="{FB96AA0B-0753-41C9-B007-75EC9232745D}" dt="2022-03-24T14:19:33.287" v="6176" actId="20577"/>
          <ac:spMkLst>
            <pc:docMk/>
            <pc:sldMk cId="341805859" sldId="1287"/>
            <ac:spMk id="2" creationId="{D69D4301-4DFA-48AD-9F2A-1F093171A4DC}"/>
          </ac:spMkLst>
        </pc:spChg>
      </pc:sldChg>
      <pc:sldChg chg="modSp new mod">
        <pc:chgData name="Marie BEURET" userId="323d14ba-4654-4793-9dc9-d0a0b59b825b" providerId="ADAL" clId="{FB96AA0B-0753-41C9-B007-75EC9232745D}" dt="2022-03-24T14:20:28.928" v="6208" actId="20577"/>
        <pc:sldMkLst>
          <pc:docMk/>
          <pc:sldMk cId="1747147952" sldId="1288"/>
        </pc:sldMkLst>
        <pc:spChg chg="mod">
          <ac:chgData name="Marie BEURET" userId="323d14ba-4654-4793-9dc9-d0a0b59b825b" providerId="ADAL" clId="{FB96AA0B-0753-41C9-B007-75EC9232745D}" dt="2022-03-24T14:20:28.928" v="6208" actId="20577"/>
          <ac:spMkLst>
            <pc:docMk/>
            <pc:sldMk cId="1747147952" sldId="1288"/>
            <ac:spMk id="2" creationId="{B63A51AB-7CEF-467E-8F27-FB32784D97F3}"/>
          </ac:spMkLst>
        </pc:spChg>
      </pc:sldChg>
      <pc:sldChg chg="modSp new mod">
        <pc:chgData name="Marie BEURET" userId="323d14ba-4654-4793-9dc9-d0a0b59b825b" providerId="ADAL" clId="{FB96AA0B-0753-41C9-B007-75EC9232745D}" dt="2022-03-24T14:46:01.059" v="7122" actId="1076"/>
        <pc:sldMkLst>
          <pc:docMk/>
          <pc:sldMk cId="2020138309" sldId="1289"/>
        </pc:sldMkLst>
        <pc:spChg chg="mod">
          <ac:chgData name="Marie BEURET" userId="323d14ba-4654-4793-9dc9-d0a0b59b825b" providerId="ADAL" clId="{FB96AA0B-0753-41C9-B007-75EC9232745D}" dt="2022-03-24T14:40:07.546" v="6729" actId="20577"/>
          <ac:spMkLst>
            <pc:docMk/>
            <pc:sldMk cId="2020138309" sldId="1289"/>
            <ac:spMk id="2" creationId="{A8D57423-438C-43E3-B80F-38859CEFDD18}"/>
          </ac:spMkLst>
        </pc:spChg>
        <pc:spChg chg="mod">
          <ac:chgData name="Marie BEURET" userId="323d14ba-4654-4793-9dc9-d0a0b59b825b" providerId="ADAL" clId="{FB96AA0B-0753-41C9-B007-75EC9232745D}" dt="2022-03-24T14:46:01.059" v="7122" actId="1076"/>
          <ac:spMkLst>
            <pc:docMk/>
            <pc:sldMk cId="2020138309" sldId="1289"/>
            <ac:spMk id="3" creationId="{464FB430-538F-4AC3-9C2B-8830D444B173}"/>
          </ac:spMkLst>
        </pc:spChg>
      </pc:sldChg>
      <pc:sldChg chg="addSp modSp add mod modAnim">
        <pc:chgData name="Marie BEURET" userId="323d14ba-4654-4793-9dc9-d0a0b59b825b" providerId="ADAL" clId="{FB96AA0B-0753-41C9-B007-75EC9232745D}" dt="2022-03-24T15:14:30.021" v="8346"/>
        <pc:sldMkLst>
          <pc:docMk/>
          <pc:sldMk cId="616273399" sldId="1290"/>
        </pc:sldMkLst>
        <pc:spChg chg="mod">
          <ac:chgData name="Marie BEURET" userId="323d14ba-4654-4793-9dc9-d0a0b59b825b" providerId="ADAL" clId="{FB96AA0B-0753-41C9-B007-75EC9232745D}" dt="2022-03-24T15:09:36.959" v="8259"/>
          <ac:spMkLst>
            <pc:docMk/>
            <pc:sldMk cId="616273399" sldId="1290"/>
            <ac:spMk id="2" creationId="{3033423A-E5F4-4193-A970-556244BE8AC8}"/>
          </ac:spMkLst>
        </pc:spChg>
        <pc:spChg chg="mod">
          <ac:chgData name="Marie BEURET" userId="323d14ba-4654-4793-9dc9-d0a0b59b825b" providerId="ADAL" clId="{FB96AA0B-0753-41C9-B007-75EC9232745D}" dt="2022-03-24T15:13:06.517" v="8332" actId="14100"/>
          <ac:spMkLst>
            <pc:docMk/>
            <pc:sldMk cId="616273399" sldId="1290"/>
            <ac:spMk id="3" creationId="{2557FB6A-E1F3-4BD2-922F-B33790754CBA}"/>
          </ac:spMkLst>
        </pc:spChg>
        <pc:spChg chg="add mod">
          <ac:chgData name="Marie BEURET" userId="323d14ba-4654-4793-9dc9-d0a0b59b825b" providerId="ADAL" clId="{FB96AA0B-0753-41C9-B007-75EC9232745D}" dt="2022-03-24T15:12:31.184" v="8326" actId="2711"/>
          <ac:spMkLst>
            <pc:docMk/>
            <pc:sldMk cId="616273399" sldId="1290"/>
            <ac:spMk id="5" creationId="{2FB319F0-36BF-452B-A99B-9AEB53DD79C0}"/>
          </ac:spMkLst>
        </pc:spChg>
        <pc:spChg chg="add mod">
          <ac:chgData name="Marie BEURET" userId="323d14ba-4654-4793-9dc9-d0a0b59b825b" providerId="ADAL" clId="{FB96AA0B-0753-41C9-B007-75EC9232745D}" dt="2022-03-24T15:12:42.299" v="8329" actId="13822"/>
          <ac:spMkLst>
            <pc:docMk/>
            <pc:sldMk cId="616273399" sldId="1290"/>
            <ac:spMk id="6" creationId="{2D552E44-F715-4494-B0C5-46EFC0CB8F12}"/>
          </ac:spMkLst>
        </pc:spChg>
        <pc:spChg chg="add mod">
          <ac:chgData name="Marie BEURET" userId="323d14ba-4654-4793-9dc9-d0a0b59b825b" providerId="ADAL" clId="{FB96AA0B-0753-41C9-B007-75EC9232745D}" dt="2022-03-24T15:13:34.637" v="8341" actId="1035"/>
          <ac:spMkLst>
            <pc:docMk/>
            <pc:sldMk cId="616273399" sldId="1290"/>
            <ac:spMk id="8" creationId="{F4A6317E-BE5A-4FA1-8436-CD53F363CF95}"/>
          </ac:spMkLst>
        </pc:spChg>
      </pc:sldChg>
      <pc:sldChg chg="addSp delSp modSp add mod delAnim">
        <pc:chgData name="Marie BEURET" userId="323d14ba-4654-4793-9dc9-d0a0b59b825b" providerId="ADAL" clId="{FB96AA0B-0753-41C9-B007-75EC9232745D}" dt="2022-03-24T15:27:40.094" v="9181" actId="20577"/>
        <pc:sldMkLst>
          <pc:docMk/>
          <pc:sldMk cId="734759043" sldId="1291"/>
        </pc:sldMkLst>
        <pc:spChg chg="mod">
          <ac:chgData name="Marie BEURET" userId="323d14ba-4654-4793-9dc9-d0a0b59b825b" providerId="ADAL" clId="{FB96AA0B-0753-41C9-B007-75EC9232745D}" dt="2022-03-24T15:27:17.115" v="9168" actId="313"/>
          <ac:spMkLst>
            <pc:docMk/>
            <pc:sldMk cId="734759043" sldId="1291"/>
            <ac:spMk id="2" creationId="{3033423A-E5F4-4193-A970-556244BE8AC8}"/>
          </ac:spMkLst>
        </pc:spChg>
        <pc:spChg chg="del">
          <ac:chgData name="Marie BEURET" userId="323d14ba-4654-4793-9dc9-d0a0b59b825b" providerId="ADAL" clId="{FB96AA0B-0753-41C9-B007-75EC9232745D}" dt="2022-03-24T15:18:07.214" v="8602" actId="478"/>
          <ac:spMkLst>
            <pc:docMk/>
            <pc:sldMk cId="734759043" sldId="1291"/>
            <ac:spMk id="3" creationId="{2557FB6A-E1F3-4BD2-922F-B33790754CBA}"/>
          </ac:spMkLst>
        </pc:spChg>
        <pc:spChg chg="del">
          <ac:chgData name="Marie BEURET" userId="323d14ba-4654-4793-9dc9-d0a0b59b825b" providerId="ADAL" clId="{FB96AA0B-0753-41C9-B007-75EC9232745D}" dt="2022-03-24T15:18:10.662" v="8605" actId="478"/>
          <ac:spMkLst>
            <pc:docMk/>
            <pc:sldMk cId="734759043" sldId="1291"/>
            <ac:spMk id="5" creationId="{2FB319F0-36BF-452B-A99B-9AEB53DD79C0}"/>
          </ac:spMkLst>
        </pc:spChg>
        <pc:spChg chg="del mod">
          <ac:chgData name="Marie BEURET" userId="323d14ba-4654-4793-9dc9-d0a0b59b825b" providerId="ADAL" clId="{FB96AA0B-0753-41C9-B007-75EC9232745D}" dt="2022-03-24T15:18:09.030" v="8604" actId="478"/>
          <ac:spMkLst>
            <pc:docMk/>
            <pc:sldMk cId="734759043" sldId="1291"/>
            <ac:spMk id="6" creationId="{2D552E44-F715-4494-B0C5-46EFC0CB8F12}"/>
          </ac:spMkLst>
        </pc:spChg>
        <pc:spChg chg="add del mod">
          <ac:chgData name="Marie BEURET" userId="323d14ba-4654-4793-9dc9-d0a0b59b825b" providerId="ADAL" clId="{FB96AA0B-0753-41C9-B007-75EC9232745D}" dt="2022-03-24T15:18:13.760" v="8606" actId="478"/>
          <ac:spMkLst>
            <pc:docMk/>
            <pc:sldMk cId="734759043" sldId="1291"/>
            <ac:spMk id="7" creationId="{99509F9E-00A0-4B62-B3DA-D4786559A9B6}"/>
          </ac:spMkLst>
        </pc:spChg>
        <pc:spChg chg="mod">
          <ac:chgData name="Marie BEURET" userId="323d14ba-4654-4793-9dc9-d0a0b59b825b" providerId="ADAL" clId="{FB96AA0B-0753-41C9-B007-75EC9232745D}" dt="2022-03-24T15:27:40.094" v="9181" actId="20577"/>
          <ac:spMkLst>
            <pc:docMk/>
            <pc:sldMk cId="734759043" sldId="1291"/>
            <ac:spMk id="8" creationId="{F4A6317E-BE5A-4FA1-8436-CD53F363CF95}"/>
          </ac:spMkLst>
        </pc:spChg>
      </pc:sldChg>
      <pc:sldChg chg="modSp add del mod">
        <pc:chgData name="Marie BEURET" userId="323d14ba-4654-4793-9dc9-d0a0b59b825b" providerId="ADAL" clId="{FB96AA0B-0753-41C9-B007-75EC9232745D}" dt="2022-03-24T15:10:01.239" v="8260" actId="47"/>
        <pc:sldMkLst>
          <pc:docMk/>
          <pc:sldMk cId="761775994" sldId="1291"/>
        </pc:sldMkLst>
        <pc:spChg chg="mod">
          <ac:chgData name="Marie BEURET" userId="323d14ba-4654-4793-9dc9-d0a0b59b825b" providerId="ADAL" clId="{FB96AA0B-0753-41C9-B007-75EC9232745D}" dt="2022-03-24T14:49:37.542" v="7244" actId="20577"/>
          <ac:spMkLst>
            <pc:docMk/>
            <pc:sldMk cId="761775994" sldId="1291"/>
            <ac:spMk id="3" creationId="{2557FB6A-E1F3-4BD2-922F-B33790754CBA}"/>
          </ac:spMkLst>
        </pc:spChg>
      </pc:sldChg>
      <pc:sldChg chg="addSp modSp add mod">
        <pc:chgData name="Marie BEURET" userId="323d14ba-4654-4793-9dc9-d0a0b59b825b" providerId="ADAL" clId="{FB96AA0B-0753-41C9-B007-75EC9232745D}" dt="2022-03-24T15:39:57.078" v="10117" actId="207"/>
        <pc:sldMkLst>
          <pc:docMk/>
          <pc:sldMk cId="3963649772" sldId="1292"/>
        </pc:sldMkLst>
        <pc:spChg chg="mod">
          <ac:chgData name="Marie BEURET" userId="323d14ba-4654-4793-9dc9-d0a0b59b825b" providerId="ADAL" clId="{FB96AA0B-0753-41C9-B007-75EC9232745D}" dt="2022-03-24T15:39:57.078" v="10117" actId="207"/>
          <ac:spMkLst>
            <pc:docMk/>
            <pc:sldMk cId="3963649772" sldId="1292"/>
            <ac:spMk id="8" creationId="{F4A6317E-BE5A-4FA1-8436-CD53F363CF95}"/>
          </ac:spMkLst>
        </pc:spChg>
        <pc:picChg chg="add mod">
          <ac:chgData name="Marie BEURET" userId="323d14ba-4654-4793-9dc9-d0a0b59b825b" providerId="ADAL" clId="{FB96AA0B-0753-41C9-B007-75EC9232745D}" dt="2022-03-24T15:39:45.471" v="10113" actId="1076"/>
          <ac:picMkLst>
            <pc:docMk/>
            <pc:sldMk cId="3963649772" sldId="1292"/>
            <ac:picMk id="4" creationId="{F7A914FC-1B61-41F6-ABDE-479E95E1386F}"/>
          </ac:picMkLst>
        </pc:picChg>
      </pc:sldChg>
      <pc:sldChg chg="modSp add mod">
        <pc:chgData name="Marie BEURET" userId="323d14ba-4654-4793-9dc9-d0a0b59b825b" providerId="ADAL" clId="{FB96AA0B-0753-41C9-B007-75EC9232745D}" dt="2022-03-24T15:42:37.106" v="10312" actId="20577"/>
        <pc:sldMkLst>
          <pc:docMk/>
          <pc:sldMk cId="1238024864" sldId="1293"/>
        </pc:sldMkLst>
        <pc:spChg chg="mod">
          <ac:chgData name="Marie BEURET" userId="323d14ba-4654-4793-9dc9-d0a0b59b825b" providerId="ADAL" clId="{FB96AA0B-0753-41C9-B007-75EC9232745D}" dt="2022-03-24T15:42:37.106" v="10312" actId="20577"/>
          <ac:spMkLst>
            <pc:docMk/>
            <pc:sldMk cId="1238024864" sldId="1293"/>
            <ac:spMk id="2" creationId="{57AD5551-DAEF-459B-8D0D-7881D55E32F0}"/>
          </ac:spMkLst>
        </pc:spChg>
      </pc:sldChg>
      <pc:sldChg chg="modSp add del mod">
        <pc:chgData name="Marie BEURET" userId="323d14ba-4654-4793-9dc9-d0a0b59b825b" providerId="ADAL" clId="{FB96AA0B-0753-41C9-B007-75EC9232745D}" dt="2022-03-24T15:42:06.594" v="10308" actId="47"/>
        <pc:sldMkLst>
          <pc:docMk/>
          <pc:sldMk cId="1494319041" sldId="1293"/>
        </pc:sldMkLst>
        <pc:spChg chg="mod">
          <ac:chgData name="Marie BEURET" userId="323d14ba-4654-4793-9dc9-d0a0b59b825b" providerId="ADAL" clId="{FB96AA0B-0753-41C9-B007-75EC9232745D}" dt="2022-03-24T15:40:46.333" v="10120" actId="113"/>
          <ac:spMkLst>
            <pc:docMk/>
            <pc:sldMk cId="1494319041" sldId="1293"/>
            <ac:spMk id="8" creationId="{F4A6317E-BE5A-4FA1-8436-CD53F363CF95}"/>
          </ac:spMkLst>
        </pc:spChg>
      </pc:sldChg>
      <pc:sldChg chg="modSp new mod">
        <pc:chgData name="Marie BEURET" userId="323d14ba-4654-4793-9dc9-d0a0b59b825b" providerId="ADAL" clId="{FB96AA0B-0753-41C9-B007-75EC9232745D}" dt="2022-03-24T15:47:06.149" v="10536" actId="20577"/>
        <pc:sldMkLst>
          <pc:docMk/>
          <pc:sldMk cId="4044155792" sldId="1294"/>
        </pc:sldMkLst>
        <pc:spChg chg="mod">
          <ac:chgData name="Marie BEURET" userId="323d14ba-4654-4793-9dc9-d0a0b59b825b" providerId="ADAL" clId="{FB96AA0B-0753-41C9-B007-75EC9232745D}" dt="2022-03-24T15:43:31.615" v="10375" actId="20577"/>
          <ac:spMkLst>
            <pc:docMk/>
            <pc:sldMk cId="4044155792" sldId="1294"/>
            <ac:spMk id="2" creationId="{7ADAEE66-FBF4-4326-A0F9-4C9D7A71F07E}"/>
          </ac:spMkLst>
        </pc:spChg>
        <pc:spChg chg="mod">
          <ac:chgData name="Marie BEURET" userId="323d14ba-4654-4793-9dc9-d0a0b59b825b" providerId="ADAL" clId="{FB96AA0B-0753-41C9-B007-75EC9232745D}" dt="2022-03-24T15:47:06.149" v="10536" actId="20577"/>
          <ac:spMkLst>
            <pc:docMk/>
            <pc:sldMk cId="4044155792" sldId="1294"/>
            <ac:spMk id="3" creationId="{A5D3D781-DDB7-402B-89E6-2493F9A103A4}"/>
          </ac:spMkLst>
        </pc:spChg>
      </pc:sldChg>
      <pc:sldChg chg="addSp delSp modSp new mod">
        <pc:chgData name="Marie BEURET" userId="323d14ba-4654-4793-9dc9-d0a0b59b825b" providerId="ADAL" clId="{FB96AA0B-0753-41C9-B007-75EC9232745D}" dt="2022-03-30T16:19:34.613" v="13282" actId="20577"/>
        <pc:sldMkLst>
          <pc:docMk/>
          <pc:sldMk cId="214389673" sldId="1296"/>
        </pc:sldMkLst>
        <pc:spChg chg="mod">
          <ac:chgData name="Marie BEURET" userId="323d14ba-4654-4793-9dc9-d0a0b59b825b" providerId="ADAL" clId="{FB96AA0B-0753-41C9-B007-75EC9232745D}" dt="2022-03-30T16:19:34.613" v="13282" actId="20577"/>
          <ac:spMkLst>
            <pc:docMk/>
            <pc:sldMk cId="214389673" sldId="1296"/>
            <ac:spMk id="2" creationId="{8BFA5147-70A8-4EF9-97DD-12B730DF82BF}"/>
          </ac:spMkLst>
        </pc:spChg>
        <pc:spChg chg="mod">
          <ac:chgData name="Marie BEURET" userId="323d14ba-4654-4793-9dc9-d0a0b59b825b" providerId="ADAL" clId="{FB96AA0B-0753-41C9-B007-75EC9232745D}" dt="2022-03-30T16:04:40.132" v="11946" actId="27636"/>
          <ac:spMkLst>
            <pc:docMk/>
            <pc:sldMk cId="214389673" sldId="1296"/>
            <ac:spMk id="3" creationId="{57EED76D-FAB3-4576-AACF-1EA5B3F32589}"/>
          </ac:spMkLst>
        </pc:spChg>
        <pc:spChg chg="add mod">
          <ac:chgData name="Marie BEURET" userId="323d14ba-4654-4793-9dc9-d0a0b59b825b" providerId="ADAL" clId="{FB96AA0B-0753-41C9-B007-75EC9232745D}" dt="2022-03-30T16:05:49.008" v="12059" actId="207"/>
          <ac:spMkLst>
            <pc:docMk/>
            <pc:sldMk cId="214389673" sldId="1296"/>
            <ac:spMk id="4" creationId="{85D3DC21-1B83-4197-B96A-DA617A559404}"/>
          </ac:spMkLst>
        </pc:spChg>
        <pc:spChg chg="add del mod">
          <ac:chgData name="Marie BEURET" userId="323d14ba-4654-4793-9dc9-d0a0b59b825b" providerId="ADAL" clId="{FB96AA0B-0753-41C9-B007-75EC9232745D}" dt="2022-03-30T16:06:03.722" v="12061"/>
          <ac:spMkLst>
            <pc:docMk/>
            <pc:sldMk cId="214389673" sldId="1296"/>
            <ac:spMk id="5" creationId="{18BAF418-40A9-4890-8C56-080C68AD04D5}"/>
          </ac:spMkLst>
        </pc:spChg>
        <pc:spChg chg="add del mod">
          <ac:chgData name="Marie BEURET" userId="323d14ba-4654-4793-9dc9-d0a0b59b825b" providerId="ADAL" clId="{FB96AA0B-0753-41C9-B007-75EC9232745D}" dt="2022-03-30T16:06:07.934" v="12063"/>
          <ac:spMkLst>
            <pc:docMk/>
            <pc:sldMk cId="214389673" sldId="1296"/>
            <ac:spMk id="6" creationId="{0683AD5F-347A-43AF-9802-E31CB91BF208}"/>
          </ac:spMkLst>
        </pc:spChg>
      </pc:sldChg>
      <pc:sldChg chg="addSp delSp modSp add mod">
        <pc:chgData name="Marie BEURET" userId="323d14ba-4654-4793-9dc9-d0a0b59b825b" providerId="ADAL" clId="{FB96AA0B-0753-41C9-B007-75EC9232745D}" dt="2022-03-30T16:20:35.611" v="13471" actId="20577"/>
        <pc:sldMkLst>
          <pc:docMk/>
          <pc:sldMk cId="2526821383" sldId="1297"/>
        </pc:sldMkLst>
        <pc:spChg chg="mod">
          <ac:chgData name="Marie BEURET" userId="323d14ba-4654-4793-9dc9-d0a0b59b825b" providerId="ADAL" clId="{FB96AA0B-0753-41C9-B007-75EC9232745D}" dt="2022-03-30T16:19:27.560" v="13251" actId="20577"/>
          <ac:spMkLst>
            <pc:docMk/>
            <pc:sldMk cId="2526821383" sldId="1297"/>
            <ac:spMk id="2" creationId="{8BFA5147-70A8-4EF9-97DD-12B730DF82BF}"/>
          </ac:spMkLst>
        </pc:spChg>
        <pc:spChg chg="mod">
          <ac:chgData name="Marie BEURET" userId="323d14ba-4654-4793-9dc9-d0a0b59b825b" providerId="ADAL" clId="{FB96AA0B-0753-41C9-B007-75EC9232745D}" dt="2022-03-30T16:20:08.186" v="13394" actId="20577"/>
          <ac:spMkLst>
            <pc:docMk/>
            <pc:sldMk cId="2526821383" sldId="1297"/>
            <ac:spMk id="3" creationId="{57EED76D-FAB3-4576-AACF-1EA5B3F32589}"/>
          </ac:spMkLst>
        </pc:spChg>
        <pc:spChg chg="del">
          <ac:chgData name="Marie BEURET" userId="323d14ba-4654-4793-9dc9-d0a0b59b825b" providerId="ADAL" clId="{FB96AA0B-0753-41C9-B007-75EC9232745D}" dt="2022-03-30T16:18:25.742" v="13143" actId="478"/>
          <ac:spMkLst>
            <pc:docMk/>
            <pc:sldMk cId="2526821383" sldId="1297"/>
            <ac:spMk id="4" creationId="{85D3DC21-1B83-4197-B96A-DA617A559404}"/>
          </ac:spMkLst>
        </pc:spChg>
        <pc:spChg chg="add mod">
          <ac:chgData name="Marie BEURET" userId="323d14ba-4654-4793-9dc9-d0a0b59b825b" providerId="ADAL" clId="{FB96AA0B-0753-41C9-B007-75EC9232745D}" dt="2022-03-30T16:18:21.439" v="13142" actId="20577"/>
          <ac:spMkLst>
            <pc:docMk/>
            <pc:sldMk cId="2526821383" sldId="1297"/>
            <ac:spMk id="5" creationId="{C5E05586-0213-4357-BC6D-07CA8E0C6343}"/>
          </ac:spMkLst>
        </pc:spChg>
        <pc:spChg chg="add del mod">
          <ac:chgData name="Marie BEURET" userId="323d14ba-4654-4793-9dc9-d0a0b59b825b" providerId="ADAL" clId="{FB96AA0B-0753-41C9-B007-75EC9232745D}" dt="2022-03-30T16:19:08.656" v="13218" actId="20577"/>
          <ac:spMkLst>
            <pc:docMk/>
            <pc:sldMk cId="2526821383" sldId="1297"/>
            <ac:spMk id="6" creationId="{7A55D9BF-0613-4630-908A-6F9C630E0B73}"/>
          </ac:spMkLst>
        </pc:spChg>
        <pc:spChg chg="add mod">
          <ac:chgData name="Marie BEURET" userId="323d14ba-4654-4793-9dc9-d0a0b59b825b" providerId="ADAL" clId="{FB96AA0B-0753-41C9-B007-75EC9232745D}" dt="2022-03-30T16:20:35.611" v="13471" actId="20577"/>
          <ac:spMkLst>
            <pc:docMk/>
            <pc:sldMk cId="2526821383" sldId="1297"/>
            <ac:spMk id="7" creationId="{C5ED864C-31B2-45BA-8DD5-A95D34879705}"/>
          </ac:spMkLst>
        </pc:spChg>
      </pc:sldChg>
      <pc:sldChg chg="modSp new mod">
        <pc:chgData name="Marie BEURET" userId="323d14ba-4654-4793-9dc9-d0a0b59b825b" providerId="ADAL" clId="{FB96AA0B-0753-41C9-B007-75EC9232745D}" dt="2022-03-30T16:22:41.264" v="13708" actId="113"/>
        <pc:sldMkLst>
          <pc:docMk/>
          <pc:sldMk cId="1907732597" sldId="1298"/>
        </pc:sldMkLst>
        <pc:spChg chg="mod">
          <ac:chgData name="Marie BEURET" userId="323d14ba-4654-4793-9dc9-d0a0b59b825b" providerId="ADAL" clId="{FB96AA0B-0753-41C9-B007-75EC9232745D}" dt="2022-03-30T16:21:11.234" v="13489" actId="20577"/>
          <ac:spMkLst>
            <pc:docMk/>
            <pc:sldMk cId="1907732597" sldId="1298"/>
            <ac:spMk id="2" creationId="{2A58F9BF-D87C-420C-85FC-3A36230815BF}"/>
          </ac:spMkLst>
        </pc:spChg>
        <pc:spChg chg="mod">
          <ac:chgData name="Marie BEURET" userId="323d14ba-4654-4793-9dc9-d0a0b59b825b" providerId="ADAL" clId="{FB96AA0B-0753-41C9-B007-75EC9232745D}" dt="2022-03-30T16:22:41.264" v="13708" actId="113"/>
          <ac:spMkLst>
            <pc:docMk/>
            <pc:sldMk cId="1907732597" sldId="1298"/>
            <ac:spMk id="3" creationId="{D811C03E-1ED8-43C7-BA70-E4D675F289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5F729E3-EAA4-4B8F-B07D-A0A743C96B24}" type="datetimeFigureOut">
              <a:rPr lang="fr-FR"/>
              <a:pPr>
                <a:defRPr/>
              </a:pPr>
              <a:t>30/03/2022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700BBD8-942B-4553-9117-F6B2ACF38FF8}" type="slidenum">
              <a:rPr lang="fr-FR"/>
              <a:pPr>
                <a:defRPr/>
              </a:pPr>
              <a:t>‹N°›</a:t>
            </a:fld>
            <a:endParaRPr lang="fr-FR"/>
          </a:p>
        </p:txBody>
      </p:sp>
    </p:spTree>
    <p:extLst>
      <p:ext uri="{BB962C8B-B14F-4D97-AF65-F5344CB8AC3E}">
        <p14:creationId xmlns:p14="http://schemas.microsoft.com/office/powerpoint/2010/main" val="18229064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2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5E9342-93D0-40E3-AB00-4C7232EFE544}" type="slidenum">
              <a:rPr lang="fr-FR" smtClean="0"/>
              <a:pPr fontAlgn="base">
                <a:spcBef>
                  <a:spcPct val="0"/>
                </a:spcBef>
                <a:spcAft>
                  <a:spcPct val="0"/>
                </a:spcAft>
                <a:defRPr/>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2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5E9342-93D0-40E3-AB00-4C7232EFE544}" type="slidenum">
              <a:rPr lang="fr-FR" smtClean="0"/>
              <a:pPr fontAlgn="base">
                <a:spcBef>
                  <a:spcPct val="0"/>
                </a:spcBef>
                <a:spcAft>
                  <a:spcPct val="0"/>
                </a:spcAft>
                <a:defRPr/>
              </a:pPr>
              <a:t>23</a:t>
            </a:fld>
            <a:endParaRPr lang="fr-FR"/>
          </a:p>
        </p:txBody>
      </p:sp>
    </p:spTree>
    <p:extLst>
      <p:ext uri="{BB962C8B-B14F-4D97-AF65-F5344CB8AC3E}">
        <p14:creationId xmlns:p14="http://schemas.microsoft.com/office/powerpoint/2010/main" val="532423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536" y="-27384"/>
            <a:ext cx="9684568" cy="1800200"/>
          </a:xfrm>
          <a:prstGeom prst="rect">
            <a:avLst/>
          </a:prstGeom>
        </p:spPr>
      </p:pic>
      <p:sp>
        <p:nvSpPr>
          <p:cNvPr id="2" name="Titre 1"/>
          <p:cNvSpPr>
            <a:spLocks noGrp="1"/>
          </p:cNvSpPr>
          <p:nvPr>
            <p:ph type="ctrTitle" hasCustomPrompt="1"/>
          </p:nvPr>
        </p:nvSpPr>
        <p:spPr>
          <a:xfrm>
            <a:off x="539552" y="1631318"/>
            <a:ext cx="8064896" cy="1008112"/>
          </a:xfrm>
        </p:spPr>
        <p:txBody>
          <a:bodyPr>
            <a:normAutofit/>
          </a:bodyPr>
          <a:lstStyle>
            <a:lvl1pPr algn="ctr">
              <a:defRPr sz="4000" baseline="0">
                <a:solidFill>
                  <a:srgbClr val="6B6B6B"/>
                </a:solidFill>
                <a:latin typeface="Archive" pitchFamily="50" charset="0"/>
              </a:defRPr>
            </a:lvl1pPr>
          </a:lstStyle>
          <a:p>
            <a:r>
              <a:rPr lang="fr-FR" dirty="0"/>
              <a:t>Modifiez le STYLE DU TITRE</a:t>
            </a:r>
          </a:p>
        </p:txBody>
      </p:sp>
      <p:sp>
        <p:nvSpPr>
          <p:cNvPr id="3" name="Sous-titre 2"/>
          <p:cNvSpPr>
            <a:spLocks noGrp="1"/>
          </p:cNvSpPr>
          <p:nvPr>
            <p:ph type="subTitle" idx="1" hasCustomPrompt="1"/>
          </p:nvPr>
        </p:nvSpPr>
        <p:spPr>
          <a:xfrm>
            <a:off x="5148064" y="4725144"/>
            <a:ext cx="3240360" cy="108012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0" baseline="0">
                <a:solidFill>
                  <a:schemeClr val="tx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Prénoms ici</a:t>
            </a:r>
          </a:p>
          <a:p>
            <a:r>
              <a:rPr lang="fr-FR" dirty="0"/>
              <a:t>Prénoms ici</a:t>
            </a:r>
          </a:p>
          <a:p>
            <a:r>
              <a:rPr lang="fr-FR" dirty="0"/>
              <a:t>Prénoms ici</a:t>
            </a:r>
          </a:p>
          <a:p>
            <a:endParaRPr lang="fr-FR" dirty="0"/>
          </a:p>
        </p:txBody>
      </p:sp>
      <p:pic>
        <p:nvPicPr>
          <p:cNvPr id="1027" name="Picture 3" descr="C:\Users\communication\Desktop\AEE DOSSIERS\COMMUNICATION\Nouveau Logo\Nouveau Logo AGRO EDI EUROPE sans slogan (transparence et sans fo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3763756" cy="3763755"/>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10"/>
          <p:cNvSpPr>
            <a:spLocks noGrp="1"/>
          </p:cNvSpPr>
          <p:nvPr>
            <p:ph type="body" sz="quarter" idx="10" hasCustomPrompt="1"/>
          </p:nvPr>
        </p:nvSpPr>
        <p:spPr>
          <a:xfrm>
            <a:off x="2051720" y="2997200"/>
            <a:ext cx="5039965" cy="1295400"/>
          </a:xfrm>
        </p:spPr>
        <p:txBody>
          <a:bodyPr/>
          <a:lstStyle>
            <a:lvl1pPr marL="0" indent="0" algn="ctr">
              <a:buNone/>
              <a:defRPr>
                <a:solidFill>
                  <a:srgbClr val="6B6B6B"/>
                </a:solidFill>
                <a:latin typeface="Archive"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SOUS TITRE</a:t>
            </a:r>
          </a:p>
        </p:txBody>
      </p:sp>
    </p:spTree>
    <p:extLst>
      <p:ext uri="{BB962C8B-B14F-4D97-AF65-F5344CB8AC3E}">
        <p14:creationId xmlns:p14="http://schemas.microsoft.com/office/powerpoint/2010/main" val="112095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821904" y="1556792"/>
            <a:ext cx="5486400" cy="3674839"/>
          </a:xfrm>
        </p:spPr>
        <p:txBody>
          <a:bodyPr>
            <a:normAutofit/>
          </a:bodyPr>
          <a:lstStyle>
            <a:lvl1pPr marL="0" indent="0">
              <a:buNone/>
              <a:defRPr sz="2000">
                <a:solidFill>
                  <a:schemeClr val="tx1"/>
                </a:solidFill>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Rectangle 7"/>
          <p:cNvSpPr/>
          <p:nvPr/>
        </p:nvSpPr>
        <p:spPr>
          <a:xfrm>
            <a:off x="0" y="882431"/>
            <a:ext cx="8388424"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9" name="Rectangle 8"/>
          <p:cNvSpPr/>
          <p:nvPr/>
        </p:nvSpPr>
        <p:spPr>
          <a:xfrm>
            <a:off x="0" y="836712"/>
            <a:ext cx="8388424"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12" name="Titre 1"/>
          <p:cNvSpPr txBox="1">
            <a:spLocks/>
          </p:cNvSpPr>
          <p:nvPr/>
        </p:nvSpPr>
        <p:spPr>
          <a:xfrm>
            <a:off x="0" y="0"/>
            <a:ext cx="644420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lumMod val="65000"/>
                    <a:lumOff val="35000"/>
                  </a:schemeClr>
                </a:solidFill>
                <a:latin typeface="Archive" pitchFamily="50" charset="0"/>
                <a:ea typeface="+mj-ea"/>
                <a:cs typeface="+mj-cs"/>
              </a:defRPr>
            </a:lvl1pPr>
          </a:lstStyle>
          <a:p>
            <a:r>
              <a:rPr lang="fr-FR" dirty="0">
                <a:solidFill>
                  <a:schemeClr val="tx1"/>
                </a:solidFill>
              </a:rPr>
              <a:t>Modifiez le style du titre</a:t>
            </a:r>
          </a:p>
        </p:txBody>
      </p:sp>
      <p:pic>
        <p:nvPicPr>
          <p:cNvPr id="13"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e la date 3"/>
          <p:cNvSpPr>
            <a:spLocks noGrp="1"/>
          </p:cNvSpPr>
          <p:nvPr>
            <p:ph type="dt" sz="half" idx="10"/>
          </p:nvPr>
        </p:nvSpPr>
        <p:spPr>
          <a:xfrm>
            <a:off x="457200" y="6356350"/>
            <a:ext cx="5770984" cy="365125"/>
          </a:xfrm>
        </p:spPr>
        <p:txBody>
          <a:bodyPr/>
          <a:lstStyle>
            <a:lvl1pPr>
              <a:defRPr/>
            </a:lvl1pPr>
          </a:lstStyle>
          <a:p>
            <a:endParaRPr lang="fr-FR" dirty="0"/>
          </a:p>
        </p:txBody>
      </p:sp>
    </p:spTree>
    <p:extLst>
      <p:ext uri="{BB962C8B-B14F-4D97-AF65-F5344CB8AC3E}">
        <p14:creationId xmlns:p14="http://schemas.microsoft.com/office/powerpoint/2010/main" val="224862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pic>
        <p:nvPicPr>
          <p:cNvPr id="2051" name="Picture 3" descr="C:\Users\communication\Desktop\Nouvelle identité visuelle\Trame PPT\Trame AE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communication\Desktop\AEE DOSSIERS\COMMUNICATION\Nouveau Logo\Nouveau Logo AGRO EDI EUROPE sans slogan (transparence et sans fo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663" y="3284984"/>
            <a:ext cx="3763756" cy="3763755"/>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1"/>
          <p:cNvSpPr>
            <a:spLocks noGrp="1"/>
          </p:cNvSpPr>
          <p:nvPr>
            <p:ph type="ctrTitle" hasCustomPrompt="1"/>
          </p:nvPr>
        </p:nvSpPr>
        <p:spPr>
          <a:xfrm>
            <a:off x="251520" y="260649"/>
            <a:ext cx="7556376" cy="1656183"/>
          </a:xfrm>
        </p:spPr>
        <p:txBody>
          <a:bodyPr>
            <a:noAutofit/>
          </a:bodyPr>
          <a:lstStyle>
            <a:lvl1pPr algn="l">
              <a:defRPr sz="4400" baseline="0">
                <a:solidFill>
                  <a:schemeClr val="tx1"/>
                </a:solidFill>
                <a:latin typeface="Archive" pitchFamily="50" charset="0"/>
              </a:defRPr>
            </a:lvl1pPr>
          </a:lstStyle>
          <a:p>
            <a:r>
              <a:rPr lang="fr-FR" dirty="0"/>
              <a:t>Merci pour </a:t>
            </a:r>
            <a:br>
              <a:rPr lang="fr-FR" dirty="0"/>
            </a:br>
            <a:r>
              <a:rPr lang="fr-FR" dirty="0"/>
              <a:t>votre attention</a:t>
            </a:r>
          </a:p>
        </p:txBody>
      </p:sp>
      <p:sp>
        <p:nvSpPr>
          <p:cNvPr id="12" name="Sous-titre 2"/>
          <p:cNvSpPr>
            <a:spLocks noGrp="1"/>
          </p:cNvSpPr>
          <p:nvPr>
            <p:ph type="subTitle" idx="1" hasCustomPrompt="1"/>
          </p:nvPr>
        </p:nvSpPr>
        <p:spPr>
          <a:xfrm>
            <a:off x="5508104" y="2636912"/>
            <a:ext cx="3240360" cy="108012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Texte ici</a:t>
            </a:r>
          </a:p>
          <a:p>
            <a:r>
              <a:rPr lang="fr-FR" dirty="0"/>
              <a:t>Texte ici</a:t>
            </a:r>
          </a:p>
          <a:p>
            <a:r>
              <a:rPr lang="fr-FR" dirty="0"/>
              <a:t>Texte ici</a:t>
            </a:r>
          </a:p>
          <a:p>
            <a:endParaRPr lang="fr-FR" dirty="0"/>
          </a:p>
        </p:txBody>
      </p:sp>
    </p:spTree>
    <p:extLst>
      <p:ext uri="{BB962C8B-B14F-4D97-AF65-F5344CB8AC3E}">
        <p14:creationId xmlns:p14="http://schemas.microsoft.com/office/powerpoint/2010/main" val="38257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Imag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3888" y="6069013"/>
            <a:ext cx="7889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11968" y="116633"/>
            <a:ext cx="7772400" cy="864096"/>
          </a:xfrm>
        </p:spPr>
        <p:txBody>
          <a:bodyPr>
            <a:normAutofit/>
          </a:bodyPr>
          <a:lstStyle>
            <a:lvl1pPr algn="l">
              <a:defRPr sz="4000">
                <a:solidFill>
                  <a:schemeClr val="tx1">
                    <a:lumMod val="65000"/>
                    <a:lumOff val="35000"/>
                  </a:schemeClr>
                </a:solidFill>
                <a:latin typeface="Archive" pitchFamily="50" charset="0"/>
              </a:defRPr>
            </a:lvl1pPr>
          </a:lstStyle>
          <a:p>
            <a:r>
              <a:rPr lang="fr-FR"/>
              <a:t>Modifiez le style du titre</a:t>
            </a:r>
            <a:endParaRPr lang="fr-FR" dirty="0"/>
          </a:p>
        </p:txBody>
      </p:sp>
      <p:sp>
        <p:nvSpPr>
          <p:cNvPr id="3" name="Sous-titre 2"/>
          <p:cNvSpPr>
            <a:spLocks noGrp="1"/>
          </p:cNvSpPr>
          <p:nvPr>
            <p:ph type="subTitle" idx="1"/>
          </p:nvPr>
        </p:nvSpPr>
        <p:spPr>
          <a:xfrm>
            <a:off x="107504" y="1052736"/>
            <a:ext cx="6400800" cy="1752600"/>
          </a:xfrm>
        </p:spPr>
        <p:txBody>
          <a:bodyPr>
            <a:normAutofit/>
          </a:bodyPr>
          <a:lstStyle>
            <a:lvl1pPr marL="0" indent="0" algn="l">
              <a:buNone/>
              <a:defRPr sz="2000">
                <a:solidFill>
                  <a:schemeClr val="tx1">
                    <a:lumMod val="65000"/>
                    <a:lumOff val="35000"/>
                  </a:schemeClr>
                </a:solidFill>
                <a:latin typeface="Archiv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Tree>
    <p:extLst>
      <p:ext uri="{BB962C8B-B14F-4D97-AF65-F5344CB8AC3E}">
        <p14:creationId xmlns:p14="http://schemas.microsoft.com/office/powerpoint/2010/main" val="130176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37" y="0"/>
            <a:ext cx="9144000" cy="6858000"/>
          </a:xfrm>
          <a:prstGeom prst="rect">
            <a:avLst/>
          </a:prstGeom>
        </p:spPr>
      </p:pic>
      <p:sp>
        <p:nvSpPr>
          <p:cNvPr id="2" name="Titre 1"/>
          <p:cNvSpPr>
            <a:spLocks noGrp="1"/>
          </p:cNvSpPr>
          <p:nvPr>
            <p:ph type="ctrTitle" hasCustomPrompt="1"/>
          </p:nvPr>
        </p:nvSpPr>
        <p:spPr>
          <a:xfrm>
            <a:off x="251520" y="260649"/>
            <a:ext cx="7556376" cy="792087"/>
          </a:xfrm>
        </p:spPr>
        <p:txBody>
          <a:bodyPr>
            <a:normAutofit/>
          </a:bodyPr>
          <a:lstStyle>
            <a:lvl1pPr algn="l">
              <a:defRPr sz="3600" baseline="0">
                <a:solidFill>
                  <a:schemeClr val="tx1">
                    <a:lumMod val="75000"/>
                    <a:lumOff val="25000"/>
                  </a:schemeClr>
                </a:solidFill>
                <a:latin typeface="Archive" pitchFamily="50" charset="0"/>
              </a:defRPr>
            </a:lvl1pPr>
          </a:lstStyle>
          <a:p>
            <a:r>
              <a:rPr lang="fr-FR" dirty="0"/>
              <a:t>Modifiez le STYLE DU TITRE</a:t>
            </a:r>
          </a:p>
        </p:txBody>
      </p:sp>
      <p:sp>
        <p:nvSpPr>
          <p:cNvPr id="3" name="Sous-titre 2"/>
          <p:cNvSpPr>
            <a:spLocks noGrp="1"/>
          </p:cNvSpPr>
          <p:nvPr>
            <p:ph type="subTitle" idx="1" hasCustomPrompt="1"/>
          </p:nvPr>
        </p:nvSpPr>
        <p:spPr>
          <a:xfrm>
            <a:off x="5508104" y="2564904"/>
            <a:ext cx="3240360" cy="108012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Prénoms ici</a:t>
            </a:r>
          </a:p>
          <a:p>
            <a:r>
              <a:rPr lang="fr-FR" dirty="0"/>
              <a:t>Prénoms ici</a:t>
            </a:r>
          </a:p>
          <a:p>
            <a:r>
              <a:rPr lang="fr-FR" dirty="0"/>
              <a:t>Prénoms ici</a:t>
            </a:r>
          </a:p>
          <a:p>
            <a:endParaRPr lang="fr-FR" dirty="0"/>
          </a:p>
        </p:txBody>
      </p:sp>
      <p:pic>
        <p:nvPicPr>
          <p:cNvPr id="1027" name="Picture 3" descr="C:\Users\communication\Desktop\AEE DOSSIERS\COMMUNICATION\Nouveau Logo\Nouveau Logo AGRO EDI EUROPE sans slogan (transparence et sans fo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445514"/>
            <a:ext cx="3763756" cy="3763755"/>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4"/>
          <p:cNvSpPr>
            <a:spLocks noGrp="1"/>
          </p:cNvSpPr>
          <p:nvPr>
            <p:ph type="body" sz="quarter" idx="10" hasCustomPrompt="1"/>
          </p:nvPr>
        </p:nvSpPr>
        <p:spPr>
          <a:xfrm>
            <a:off x="323528" y="1484784"/>
            <a:ext cx="4349919" cy="1296516"/>
          </a:xfrm>
        </p:spPr>
        <p:txBody>
          <a:bodyPr/>
          <a:lstStyle>
            <a:lvl1pPr>
              <a:defRPr>
                <a:solidFill>
                  <a:schemeClr val="tx1">
                    <a:lumMod val="75000"/>
                    <a:lumOff val="25000"/>
                  </a:schemeClr>
                </a:solidFill>
              </a:defRPr>
            </a:lvl1pPr>
          </a:lstStyle>
          <a:p>
            <a:pPr lvl="0"/>
            <a:r>
              <a:rPr lang="fr-FR" dirty="0"/>
              <a:t>Sous-titre</a:t>
            </a:r>
          </a:p>
        </p:txBody>
      </p:sp>
    </p:spTree>
    <p:extLst>
      <p:ext uri="{BB962C8B-B14F-4D97-AF65-F5344CB8AC3E}">
        <p14:creationId xmlns:p14="http://schemas.microsoft.com/office/powerpoint/2010/main" val="24805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348881"/>
            <a:ext cx="7772400" cy="1728192"/>
          </a:xfrm>
        </p:spPr>
        <p:txBody>
          <a:bodyPr anchor="t">
            <a:normAutofit/>
          </a:bodyPr>
          <a:lstStyle>
            <a:lvl1pPr algn="ctr">
              <a:defRPr sz="5500" b="0" cap="all">
                <a:solidFill>
                  <a:schemeClr val="accent6"/>
                </a:solidFill>
                <a:latin typeface="Archive" pitchFamily="50" charset="0"/>
              </a:defRPr>
            </a:lvl1pPr>
          </a:lstStyle>
          <a:p>
            <a:r>
              <a:rPr lang="fr-FR"/>
              <a:t>Modifiez le style du titre</a:t>
            </a:r>
            <a:endParaRPr lang="fr-FR" dirty="0"/>
          </a:p>
        </p:txBody>
      </p:sp>
      <p:sp>
        <p:nvSpPr>
          <p:cNvPr id="8" name="Espace réservé de la date 3"/>
          <p:cNvSpPr>
            <a:spLocks noGrp="1"/>
          </p:cNvSpPr>
          <p:nvPr>
            <p:ph type="dt" sz="half" idx="10"/>
          </p:nvPr>
        </p:nvSpPr>
        <p:spPr>
          <a:xfrm>
            <a:off x="457200" y="6356350"/>
            <a:ext cx="5770984" cy="365125"/>
          </a:xfrm>
        </p:spPr>
        <p:txBody>
          <a:bodyPr/>
          <a:lstStyle>
            <a:lvl1pPr>
              <a:defRPr/>
            </a:lvl1pPr>
          </a:lstStyle>
          <a:p>
            <a:pPr>
              <a:defRPr/>
            </a:pPr>
            <a:fld id="{BE7B1263-31D6-4709-870E-7FE6F72A353F}" type="datetime1">
              <a:rPr lang="fr-FR" smtClean="0"/>
              <a:pPr>
                <a:defRPr/>
              </a:pPr>
              <a:t>30/03/2022</a:t>
            </a:fld>
            <a:endParaRPr lang="fr-FR"/>
          </a:p>
        </p:txBody>
      </p:sp>
      <p:pic>
        <p:nvPicPr>
          <p:cNvPr id="9"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4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impl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Archive" pitchFamily="50" charset="0"/>
              </a:defRPr>
            </a:lvl1pPr>
          </a:lstStyle>
          <a:p>
            <a:r>
              <a:rPr lang="fr-FR"/>
              <a:t>Modifiez le style du titre</a:t>
            </a:r>
            <a:endParaRPr lang="fr-FR" dirty="0"/>
          </a:p>
        </p:txBody>
      </p:sp>
    </p:spTree>
    <p:extLst>
      <p:ext uri="{BB962C8B-B14F-4D97-AF65-F5344CB8AC3E}">
        <p14:creationId xmlns:p14="http://schemas.microsoft.com/office/powerpoint/2010/main" val="2226707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5496" y="72008"/>
            <a:ext cx="8983191" cy="692696"/>
          </a:xfrm>
        </p:spPr>
        <p:txBody>
          <a:bodyPr>
            <a:normAutofit/>
          </a:bodyPr>
          <a:lstStyle>
            <a:lvl1pPr>
              <a:defRPr sz="2800" b="1">
                <a:solidFill>
                  <a:schemeClr val="tx1"/>
                </a:solidFill>
                <a:latin typeface="Archive" pitchFamily="50" charset="0"/>
              </a:defRPr>
            </a:lvl1pPr>
          </a:lstStyle>
          <a:p>
            <a:r>
              <a:rPr lang="fr-FR"/>
              <a:t>Modifiez le style du titre</a:t>
            </a:r>
            <a:endParaRPr lang="fr-FR" dirty="0"/>
          </a:p>
        </p:txBody>
      </p:sp>
      <p:sp>
        <p:nvSpPr>
          <p:cNvPr id="3" name="Espace réservé du contenu 2"/>
          <p:cNvSpPr>
            <a:spLocks noGrp="1"/>
          </p:cNvSpPr>
          <p:nvPr>
            <p:ph idx="1"/>
          </p:nvPr>
        </p:nvSpPr>
        <p:spPr>
          <a:xfrm>
            <a:off x="457200" y="1340768"/>
            <a:ext cx="8229600" cy="4525963"/>
          </a:xfrm>
        </p:spPr>
        <p:txBody>
          <a:bodyPr/>
          <a:lstStyle>
            <a:lvl1pPr marL="285750" marR="0" indent="-285750"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sz="1800">
                <a:solidFill>
                  <a:schemeClr val="tx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a:t>Modifiez les styles du texte du masque</a:t>
            </a:r>
          </a:p>
        </p:txBody>
      </p:sp>
      <p:sp>
        <p:nvSpPr>
          <p:cNvPr id="4" name="Espace réservé de la date 3"/>
          <p:cNvSpPr>
            <a:spLocks noGrp="1"/>
          </p:cNvSpPr>
          <p:nvPr>
            <p:ph type="dt" sz="half" idx="10"/>
          </p:nvPr>
        </p:nvSpPr>
        <p:spPr>
          <a:xfrm>
            <a:off x="457200" y="6356350"/>
            <a:ext cx="5770984" cy="365125"/>
          </a:xfrm>
        </p:spPr>
        <p:txBody>
          <a:bodyPr/>
          <a:lstStyle>
            <a:lvl1pPr>
              <a:defRPr/>
            </a:lvl1pPr>
          </a:lstStyle>
          <a:p>
            <a:pPr>
              <a:defRPr/>
            </a:pPr>
            <a:fld id="{53D638A8-9CFA-442D-B098-84B368B5D833}" type="datetime1">
              <a:rPr lang="fr-FR" smtClean="0"/>
              <a:pPr>
                <a:defRPr/>
              </a:pPr>
              <a:t>30/03/2022</a:t>
            </a:fld>
            <a:endParaRPr lang="fr-FR" dirty="0"/>
          </a:p>
        </p:txBody>
      </p:sp>
      <p:sp>
        <p:nvSpPr>
          <p:cNvPr id="7" name="Rectangle 6"/>
          <p:cNvSpPr/>
          <p:nvPr/>
        </p:nvSpPr>
        <p:spPr>
          <a:xfrm flipV="1">
            <a:off x="25733" y="928150"/>
            <a:ext cx="9144000"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8" name="Rectangle 7"/>
          <p:cNvSpPr/>
          <p:nvPr/>
        </p:nvSpPr>
        <p:spPr>
          <a:xfrm flipV="1">
            <a:off x="0" y="882431"/>
            <a:ext cx="9144000"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pic>
        <p:nvPicPr>
          <p:cNvPr id="9"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989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iste">
    <p:spTree>
      <p:nvGrpSpPr>
        <p:cNvPr id="1" name=""/>
        <p:cNvGrpSpPr/>
        <p:nvPr/>
      </p:nvGrpSpPr>
      <p:grpSpPr>
        <a:xfrm>
          <a:off x="0" y="0"/>
          <a:ext cx="0" cy="0"/>
          <a:chOff x="0" y="0"/>
          <a:chExt cx="0" cy="0"/>
        </a:xfrm>
      </p:grpSpPr>
      <p:sp>
        <p:nvSpPr>
          <p:cNvPr id="6" name="Rectangle 5"/>
          <p:cNvSpPr/>
          <p:nvPr/>
        </p:nvSpPr>
        <p:spPr>
          <a:xfrm>
            <a:off x="-1" y="882431"/>
            <a:ext cx="9278253"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7" name="Rectangle 6"/>
          <p:cNvSpPr/>
          <p:nvPr/>
        </p:nvSpPr>
        <p:spPr>
          <a:xfrm>
            <a:off x="-25734" y="836712"/>
            <a:ext cx="9278253"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8" name="Espace réservé du contenu 2"/>
          <p:cNvSpPr>
            <a:spLocks noGrp="1"/>
          </p:cNvSpPr>
          <p:nvPr>
            <p:ph idx="1"/>
          </p:nvPr>
        </p:nvSpPr>
        <p:spPr>
          <a:xfrm>
            <a:off x="467544" y="1268760"/>
            <a:ext cx="8229600" cy="5112568"/>
          </a:xfrm>
        </p:spPr>
        <p:txBody>
          <a:bodyPr/>
          <a:lstStyle>
            <a:lvl1pPr marL="2857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b="1">
                <a:solidFill>
                  <a:schemeClr val="tx1"/>
                </a:solidFill>
                <a:latin typeface="+mn-lt"/>
              </a:defRPr>
            </a:lvl1pPr>
            <a:lvl2pPr>
              <a:defRPr sz="1800"/>
            </a:lvl2pPr>
            <a:lvl3pPr>
              <a:defRPr sz="1600"/>
            </a:lvl3pPr>
            <a:lvl4pPr>
              <a:defRPr sz="1600"/>
            </a:lvl4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9" name="Titre 8"/>
          <p:cNvSpPr>
            <a:spLocks noGrp="1"/>
          </p:cNvSpPr>
          <p:nvPr>
            <p:ph type="title"/>
          </p:nvPr>
        </p:nvSpPr>
        <p:spPr>
          <a:xfrm>
            <a:off x="0" y="-99392"/>
            <a:ext cx="9252519" cy="1143000"/>
          </a:xfrm>
        </p:spPr>
        <p:txBody>
          <a:bodyPr>
            <a:normAutofit/>
          </a:bodyPr>
          <a:lstStyle>
            <a:lvl1pPr algn="ctr" defTabSz="914400" rtl="0" eaLnBrk="1" latinLnBrk="0" hangingPunct="1">
              <a:spcBef>
                <a:spcPct val="0"/>
              </a:spcBef>
              <a:buNone/>
              <a:defRPr lang="fr-FR" sz="3200" kern="1200" dirty="0">
                <a:solidFill>
                  <a:schemeClr val="tx1"/>
                </a:solidFill>
                <a:latin typeface="Archive" pitchFamily="50" charset="0"/>
                <a:ea typeface="+mj-ea"/>
                <a:cs typeface="+mj-cs"/>
              </a:defRPr>
            </a:lvl1pPr>
          </a:lstStyle>
          <a:p>
            <a:r>
              <a:rPr lang="fr-FR"/>
              <a:t>Modifiez le style du titre</a:t>
            </a:r>
            <a:endParaRPr lang="fr-FR" dirty="0"/>
          </a:p>
        </p:txBody>
      </p:sp>
      <p:pic>
        <p:nvPicPr>
          <p:cNvPr id="10"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354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marL="342900" indent="-342900" algn="l">
              <a:buFont typeface="Arial" panose="020B0604020202020204" pitchFamily="34" charset="0"/>
              <a:buChar char="•"/>
              <a:defRPr sz="2000">
                <a:solidFill>
                  <a:schemeClr val="tx1"/>
                </a:solidFill>
                <a:latin typeface="+mn-lt"/>
              </a:defRPr>
            </a:lvl1pPr>
            <a:lvl2pPr marL="742950" indent="-285750" algn="l">
              <a:buFont typeface="Arial" panose="020B0604020202020204" pitchFamily="34" charset="0"/>
              <a:buChar char="•"/>
              <a:defRPr sz="1800">
                <a:solidFill>
                  <a:schemeClr val="tx1"/>
                </a:solidFill>
                <a:latin typeface="+mn-lt"/>
              </a:defRPr>
            </a:lvl2pPr>
            <a:lvl3pPr marL="1143000" indent="-228600" algn="l">
              <a:buFont typeface="Arial" panose="020B0604020202020204" pitchFamily="34" charset="0"/>
              <a:buChar char="•"/>
              <a:defRPr sz="1600">
                <a:solidFill>
                  <a:schemeClr val="tx1"/>
                </a:solidFill>
                <a:latin typeface="+mn-lt"/>
              </a:defRPr>
            </a:lvl3pPr>
            <a:lvl4pPr marL="1600200" indent="-228600" algn="l">
              <a:buFont typeface="Arial" panose="020B0604020202020204" pitchFamily="34" charset="0"/>
              <a:buChar char="•"/>
              <a:defRPr sz="1400">
                <a:solidFill>
                  <a:schemeClr val="tx1"/>
                </a:solidFill>
                <a:latin typeface="+mn-lt"/>
              </a:defRPr>
            </a:lvl4pPr>
            <a:lvl5pPr marL="2057400" indent="-228600" algn="l">
              <a:buFont typeface="Arial" panose="020B0604020202020204" pitchFamily="34" charset="0"/>
              <a:buChar char="•"/>
              <a:defRPr sz="1200">
                <a:solidFill>
                  <a:schemeClr val="tx1"/>
                </a:solidFill>
                <a:latin typeface="+mn-lt"/>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normAutofit/>
          </a:bodyPr>
          <a:lstStyle>
            <a:lvl1pPr marL="342900" indent="-342900" algn="l" defTabSz="914400" rtl="0" eaLnBrk="1" latinLnBrk="0" hangingPunct="1">
              <a:spcBef>
                <a:spcPct val="20000"/>
              </a:spcBef>
              <a:buFont typeface="Arial" panose="020B0604020202020204" pitchFamily="34" charset="0"/>
              <a:buChar char="•"/>
              <a:defRPr lang="fr-FR" sz="20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fr-FR" sz="1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lang="fr-FR" sz="16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fr-FR" sz="14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fr-FR" sz="12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Titre 1"/>
          <p:cNvSpPr>
            <a:spLocks noGrp="1"/>
          </p:cNvSpPr>
          <p:nvPr>
            <p:ph type="title"/>
          </p:nvPr>
        </p:nvSpPr>
        <p:spPr>
          <a:xfrm>
            <a:off x="0" y="0"/>
            <a:ext cx="9144000" cy="836712"/>
          </a:xfrm>
        </p:spPr>
        <p:txBody>
          <a:bodyPr>
            <a:normAutofit/>
          </a:bodyPr>
          <a:lstStyle>
            <a:lvl1pPr>
              <a:defRPr sz="3200">
                <a:solidFill>
                  <a:schemeClr val="tx1"/>
                </a:solidFill>
                <a:latin typeface="Archive" pitchFamily="50" charset="0"/>
              </a:defRPr>
            </a:lvl1pPr>
          </a:lstStyle>
          <a:p>
            <a:r>
              <a:rPr lang="fr-FR"/>
              <a:t>Modifiez le style du titre</a:t>
            </a:r>
            <a:endParaRPr lang="fr-FR" dirty="0"/>
          </a:p>
        </p:txBody>
      </p:sp>
      <p:sp>
        <p:nvSpPr>
          <p:cNvPr id="9" name="Rectangle 8"/>
          <p:cNvSpPr/>
          <p:nvPr/>
        </p:nvSpPr>
        <p:spPr>
          <a:xfrm>
            <a:off x="-1" y="882431"/>
            <a:ext cx="9422269"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10" name="Rectangle 9"/>
          <p:cNvSpPr/>
          <p:nvPr/>
        </p:nvSpPr>
        <p:spPr>
          <a:xfrm>
            <a:off x="-25734" y="836712"/>
            <a:ext cx="9422269"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11" name="Espace réservé de la date 3"/>
          <p:cNvSpPr>
            <a:spLocks noGrp="1"/>
          </p:cNvSpPr>
          <p:nvPr>
            <p:ph type="dt" sz="half" idx="10"/>
          </p:nvPr>
        </p:nvSpPr>
        <p:spPr>
          <a:xfrm>
            <a:off x="457200" y="6356350"/>
            <a:ext cx="5770984" cy="365125"/>
          </a:xfrm>
        </p:spPr>
        <p:txBody>
          <a:bodyPr/>
          <a:lstStyle>
            <a:lvl1pPr>
              <a:defRPr/>
            </a:lvl1pPr>
          </a:lstStyle>
          <a:p>
            <a:pPr>
              <a:defRPr/>
            </a:pPr>
            <a:fld id="{CE3E2C3C-7174-485F-966B-5F9218EF0309}" type="datetime1">
              <a:rPr lang="fr-FR" smtClean="0"/>
              <a:pPr>
                <a:defRPr/>
              </a:pPr>
              <a:t>30/03/2022</a:t>
            </a:fld>
            <a:endParaRPr lang="fr-FR" dirty="0"/>
          </a:p>
        </p:txBody>
      </p:sp>
      <p:pic>
        <p:nvPicPr>
          <p:cNvPr id="12"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74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Archive"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normAutofit/>
          </a:bodyPr>
          <a:lstStyle>
            <a:lvl1pPr algn="l" defTabSz="914400" rtl="0" eaLnBrk="1" latinLnBrk="0" hangingPunct="1">
              <a:spcBef>
                <a:spcPct val="20000"/>
              </a:spcBef>
              <a:buFont typeface="Arial" panose="020B0604020202020204" pitchFamily="34" charset="0"/>
              <a:defRPr lang="fr-FR" sz="2000" kern="1200" dirty="0" smtClean="0">
                <a:solidFill>
                  <a:schemeClr val="tx1"/>
                </a:solidFill>
                <a:latin typeface="+mn-lt"/>
                <a:ea typeface="+mn-ea"/>
                <a:cs typeface="+mn-cs"/>
              </a:defRPr>
            </a:lvl1pPr>
            <a:lvl2pPr algn="l" defTabSz="914400" rtl="0" eaLnBrk="1" latinLnBrk="0" hangingPunct="1">
              <a:spcBef>
                <a:spcPct val="20000"/>
              </a:spcBef>
              <a:buFont typeface="Arial" panose="020B0604020202020204" pitchFamily="34" charset="0"/>
              <a:defRPr lang="fr-FR" sz="1800" kern="1200" dirty="0" smtClean="0">
                <a:solidFill>
                  <a:schemeClr val="tx1"/>
                </a:solidFill>
                <a:latin typeface="+mn-lt"/>
                <a:ea typeface="+mn-ea"/>
                <a:cs typeface="+mn-cs"/>
              </a:defRPr>
            </a:lvl2pPr>
            <a:lvl3pPr algn="l" defTabSz="914400" rtl="0" eaLnBrk="1" latinLnBrk="0" hangingPunct="1">
              <a:spcBef>
                <a:spcPct val="20000"/>
              </a:spcBef>
              <a:buFont typeface="Arial" panose="020B0604020202020204" pitchFamily="34" charset="0"/>
              <a:defRPr lang="fr-FR" sz="1600" kern="1200" dirty="0" smtClean="0">
                <a:solidFill>
                  <a:schemeClr val="tx1"/>
                </a:solidFill>
                <a:latin typeface="+mn-lt"/>
                <a:ea typeface="+mn-ea"/>
                <a:cs typeface="+mn-cs"/>
              </a:defRPr>
            </a:lvl3pPr>
            <a:lvl4pPr algn="l" defTabSz="914400" rtl="0" eaLnBrk="1" latinLnBrk="0" hangingPunct="1">
              <a:spcBef>
                <a:spcPct val="20000"/>
              </a:spcBef>
              <a:buFont typeface="Arial" panose="020B0604020202020204" pitchFamily="34" charset="0"/>
              <a:defRPr lang="fr-FR" sz="1400" kern="1200" dirty="0" smtClean="0">
                <a:solidFill>
                  <a:schemeClr val="tx1"/>
                </a:solidFill>
                <a:latin typeface="+mn-lt"/>
                <a:ea typeface="+mn-ea"/>
                <a:cs typeface="+mn-cs"/>
              </a:defRPr>
            </a:lvl4pPr>
            <a:lvl5pPr algn="l" defTabSz="914400" rtl="0" eaLnBrk="1" latinLnBrk="0" hangingPunct="1">
              <a:spcBef>
                <a:spcPct val="20000"/>
              </a:spcBef>
              <a:buFont typeface="Arial" panose="020B0604020202020204" pitchFamily="34" charset="0"/>
              <a:defRPr lang="fr-FR" sz="12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0" indent="0">
              <a:buNone/>
              <a:defRPr lang="fr-FR" sz="2400" b="0" kern="1200" dirty="0" smtClean="0">
                <a:solidFill>
                  <a:schemeClr val="tx1"/>
                </a:solidFill>
                <a:latin typeface="Archive" pitchFamily="50"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lang="fr-FR" sz="2000" kern="1200" dirty="0" smtClean="0">
                <a:solidFill>
                  <a:schemeClr val="tx1"/>
                </a:solidFill>
                <a:latin typeface="+mn-lt"/>
                <a:ea typeface="+mn-ea"/>
                <a:cs typeface="+mn-cs"/>
              </a:defRPr>
            </a:lvl1pPr>
            <a:lvl2pPr>
              <a:defRPr lang="fr-FR" sz="1800" kern="1200" dirty="0" smtClean="0">
                <a:solidFill>
                  <a:schemeClr val="tx1"/>
                </a:solidFill>
                <a:latin typeface="+mn-lt"/>
                <a:ea typeface="+mn-ea"/>
                <a:cs typeface="+mn-cs"/>
              </a:defRPr>
            </a:lvl2pPr>
            <a:lvl3pPr marL="1143000" indent="-228600">
              <a:defRPr lang="fr-FR" sz="1600" kern="1200" dirty="0" smtClean="0">
                <a:solidFill>
                  <a:schemeClr val="tx1"/>
                </a:solidFill>
                <a:latin typeface="+mn-lt"/>
                <a:ea typeface="+mn-ea"/>
                <a:cs typeface="+mn-cs"/>
              </a:defRPr>
            </a:lvl3pPr>
            <a:lvl4pPr marL="1600200" indent="-228600">
              <a:defRPr lang="fr-FR" sz="1400" kern="1200" dirty="0" smtClean="0">
                <a:solidFill>
                  <a:schemeClr val="tx1"/>
                </a:solidFill>
                <a:latin typeface="+mn-lt"/>
                <a:ea typeface="+mn-ea"/>
                <a:cs typeface="+mn-cs"/>
              </a:defRPr>
            </a:lvl4pPr>
            <a:lvl5pPr marL="2057400" indent="-228600">
              <a:defRPr lang="fr-FR" sz="12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0" y="0"/>
            <a:ext cx="6444208" cy="1143000"/>
          </a:xfrm>
        </p:spPr>
        <p:txBody>
          <a:bodyPr>
            <a:normAutofit/>
          </a:bodyPr>
          <a:lstStyle>
            <a:lvl1pPr>
              <a:defRPr sz="3200">
                <a:solidFill>
                  <a:schemeClr val="tx1"/>
                </a:solidFill>
                <a:latin typeface="Archive" pitchFamily="50" charset="0"/>
              </a:defRPr>
            </a:lvl1pPr>
          </a:lstStyle>
          <a:p>
            <a:r>
              <a:rPr lang="fr-FR"/>
              <a:t>Modifiez le style du titre</a:t>
            </a:r>
            <a:endParaRPr lang="fr-FR" dirty="0"/>
          </a:p>
        </p:txBody>
      </p:sp>
      <p:sp>
        <p:nvSpPr>
          <p:cNvPr id="11" name="Rectangle 10"/>
          <p:cNvSpPr/>
          <p:nvPr/>
        </p:nvSpPr>
        <p:spPr>
          <a:xfrm>
            <a:off x="0" y="882431"/>
            <a:ext cx="8388424"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12" name="Rectangle 11"/>
          <p:cNvSpPr/>
          <p:nvPr/>
        </p:nvSpPr>
        <p:spPr>
          <a:xfrm>
            <a:off x="-25733" y="836712"/>
            <a:ext cx="8388424"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pic>
        <p:nvPicPr>
          <p:cNvPr id="13"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e la date 3"/>
          <p:cNvSpPr>
            <a:spLocks noGrp="1"/>
          </p:cNvSpPr>
          <p:nvPr>
            <p:ph type="dt" sz="half" idx="10"/>
          </p:nvPr>
        </p:nvSpPr>
        <p:spPr>
          <a:xfrm>
            <a:off x="457200" y="6356350"/>
            <a:ext cx="5770984" cy="365125"/>
          </a:xfrm>
        </p:spPr>
        <p:txBody>
          <a:bodyPr/>
          <a:lstStyle>
            <a:lvl1pPr>
              <a:defRPr/>
            </a:lvl1pPr>
          </a:lstStyle>
          <a:p>
            <a:endParaRPr lang="fr-FR" dirty="0"/>
          </a:p>
        </p:txBody>
      </p:sp>
    </p:spTree>
    <p:extLst>
      <p:ext uri="{BB962C8B-B14F-4D97-AF65-F5344CB8AC3E}">
        <p14:creationId xmlns:p14="http://schemas.microsoft.com/office/powerpoint/2010/main" val="3714112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995710"/>
          </a:xfrm>
        </p:spPr>
        <p:txBody>
          <a:bodyPr anchor="b">
            <a:normAutofit/>
          </a:bodyPr>
          <a:lstStyle>
            <a:lvl1pPr algn="l">
              <a:defRPr sz="2000" b="0">
                <a:solidFill>
                  <a:schemeClr val="tx1"/>
                </a:solidFill>
                <a:latin typeface="Archive" pitchFamily="50" charset="0"/>
              </a:defRPr>
            </a:lvl1pPr>
          </a:lstStyle>
          <a:p>
            <a:r>
              <a:rPr lang="fr-FR"/>
              <a:t>Modifiez le style du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2000">
                <a:solidFill>
                  <a:schemeClr val="tx1"/>
                </a:solidFill>
                <a:latin typeface="+mn-lt"/>
              </a:defRPr>
            </a:lvl1pPr>
            <a:lvl2pPr>
              <a:defRPr sz="1800">
                <a:solidFill>
                  <a:schemeClr val="tx1"/>
                </a:solidFill>
                <a:latin typeface="+mn-lt"/>
              </a:defRPr>
            </a:lvl2pPr>
            <a:lvl3pPr>
              <a:defRPr sz="1600">
                <a:solidFill>
                  <a:schemeClr val="tx1"/>
                </a:solidFill>
                <a:latin typeface="+mn-lt"/>
              </a:defRPr>
            </a:lvl3pPr>
            <a:lvl4pPr>
              <a:defRPr sz="1400">
                <a:solidFill>
                  <a:schemeClr val="tx1"/>
                </a:solidFill>
                <a:latin typeface="+mn-lt"/>
              </a:defRPr>
            </a:lvl4pPr>
            <a:lvl5pPr>
              <a:defRPr sz="1200">
                <a:solidFill>
                  <a:schemeClr val="tx1"/>
                </a:solidFill>
                <a:latin typeface="+mn-lt"/>
              </a:defRPr>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457200" y="1628800"/>
            <a:ext cx="3008313" cy="4497363"/>
          </a:xfrm>
        </p:spPr>
        <p:txBody>
          <a:bodyPr>
            <a:normAutofit/>
          </a:bodyPr>
          <a:lstStyle>
            <a:lvl1pPr marL="0" indent="0">
              <a:buNone/>
              <a:defRPr sz="18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Rectangle 7"/>
          <p:cNvSpPr/>
          <p:nvPr/>
        </p:nvSpPr>
        <p:spPr>
          <a:xfrm>
            <a:off x="-40591" y="1458495"/>
            <a:ext cx="3460463"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9" name="Rectangle 8"/>
          <p:cNvSpPr/>
          <p:nvPr/>
        </p:nvSpPr>
        <p:spPr>
          <a:xfrm>
            <a:off x="-66324" y="1412776"/>
            <a:ext cx="3486196"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pic>
        <p:nvPicPr>
          <p:cNvPr id="10"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e la date 3"/>
          <p:cNvSpPr>
            <a:spLocks noGrp="1"/>
          </p:cNvSpPr>
          <p:nvPr>
            <p:ph type="dt" sz="half" idx="10"/>
          </p:nvPr>
        </p:nvSpPr>
        <p:spPr>
          <a:xfrm>
            <a:off x="457200" y="6356350"/>
            <a:ext cx="5770984" cy="365125"/>
          </a:xfrm>
        </p:spPr>
        <p:txBody>
          <a:bodyPr/>
          <a:lstStyle>
            <a:lvl1pPr>
              <a:defRPr/>
            </a:lvl1pPr>
          </a:lstStyle>
          <a:p>
            <a:endParaRPr lang="fr-FR" dirty="0"/>
          </a:p>
        </p:txBody>
      </p:sp>
    </p:spTree>
    <p:extLst>
      <p:ext uri="{BB962C8B-B14F-4D97-AF65-F5344CB8AC3E}">
        <p14:creationId xmlns:p14="http://schemas.microsoft.com/office/powerpoint/2010/main" val="2124961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E7B1263-31D6-4709-870E-7FE6F72A353F}" type="datetime1">
              <a:rPr lang="fr-FR" smtClean="0"/>
              <a:pPr>
                <a:defRPr/>
              </a:pPr>
              <a:t>30/03/2022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FEAC7E-C703-4132-813B-3F08BF3425E8}" type="slidenum">
              <a:rPr lang="fr-FR" smtClean="0"/>
              <a:pPr>
                <a:defRPr/>
              </a:pPr>
              <a:t>‹N°›</a:t>
            </a:fld>
            <a:endParaRPr lang="fr-FR"/>
          </a:p>
        </p:txBody>
      </p:sp>
    </p:spTree>
    <p:extLst>
      <p:ext uri="{BB962C8B-B14F-4D97-AF65-F5344CB8AC3E}">
        <p14:creationId xmlns:p14="http://schemas.microsoft.com/office/powerpoint/2010/main" val="2452901070"/>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impots.gouv.fr/specifications-externes-b2b" TargetMode="External"/><Relationship Id="rId2" Type="http://schemas.openxmlformats.org/officeDocument/2006/relationships/hyperlink" Target="https://www.impots.gouv.fr/facturation-electronique-entre-entreprises-et-transmission-de-donnees-de-facturation"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62131"/>
            <a:ext cx="7772400" cy="2016224"/>
          </a:xfrm>
        </p:spPr>
        <p:txBody>
          <a:bodyPr rtlCol="0">
            <a:normAutofit/>
          </a:bodyPr>
          <a:lstStyle/>
          <a:p>
            <a:pPr fontAlgn="auto">
              <a:spcAft>
                <a:spcPts val="0"/>
              </a:spcAft>
              <a:defRPr/>
            </a:pPr>
            <a:r>
              <a:rPr lang="fr-FR" dirty="0">
                <a:solidFill>
                  <a:schemeClr val="bg1"/>
                </a:solidFill>
              </a:rPr>
              <a:t>Plénière GT réforme de la facture électronique 2024-2026</a:t>
            </a:r>
            <a:endParaRPr lang="fr-FR" dirty="0"/>
          </a:p>
        </p:txBody>
      </p:sp>
      <p:sp>
        <p:nvSpPr>
          <p:cNvPr id="2051" name="Sous-titre 2"/>
          <p:cNvSpPr>
            <a:spLocks noGrp="1"/>
          </p:cNvSpPr>
          <p:nvPr>
            <p:ph type="subTitle" idx="1"/>
          </p:nvPr>
        </p:nvSpPr>
        <p:spPr>
          <a:xfrm>
            <a:off x="4857750" y="2786063"/>
            <a:ext cx="3746500" cy="1579041"/>
          </a:xfrm>
        </p:spPr>
        <p:txBody>
          <a:bodyPr rtlCol="0"/>
          <a:lstStyle/>
          <a:p>
            <a:pPr fontAlgn="auto">
              <a:spcAft>
                <a:spcPts val="0"/>
              </a:spcAft>
              <a:buFont typeface="Arial" panose="020B0604020202020204" pitchFamily="34" charset="0"/>
              <a:buNone/>
              <a:defRPr/>
            </a:pPr>
            <a:endParaRPr lang="fr-FR" sz="2800" dirty="0"/>
          </a:p>
          <a:p>
            <a:pPr fontAlgn="auto">
              <a:spcAft>
                <a:spcPts val="0"/>
              </a:spcAft>
              <a:buFont typeface="Arial" panose="020B0604020202020204" pitchFamily="34" charset="0"/>
              <a:buNone/>
              <a:defRPr/>
            </a:pPr>
            <a:r>
              <a:rPr lang="fr-FR" dirty="0">
                <a:solidFill>
                  <a:schemeClr val="bg1"/>
                </a:solidFill>
              </a:rPr>
              <a:t>Lundi 28 Mars 2022</a:t>
            </a:r>
          </a:p>
          <a:p>
            <a:pPr fontAlgn="auto">
              <a:spcAft>
                <a:spcPts val="0"/>
              </a:spcAft>
              <a:buFont typeface="Arial" panose="020B0604020202020204" pitchFamily="34" charset="0"/>
              <a:buNone/>
              <a:defRPr/>
            </a:pPr>
            <a:r>
              <a:rPr lang="fr-FR" sz="2400" dirty="0">
                <a:solidFill>
                  <a:schemeClr val="bg1"/>
                </a:solidFill>
              </a:rPr>
              <a:t>Visio conférence</a:t>
            </a:r>
            <a:endParaRPr lang="fr-FR" sz="2400" dirty="0"/>
          </a:p>
        </p:txBody>
      </p:sp>
      <p:pic>
        <p:nvPicPr>
          <p:cNvPr id="4" name="Image 3">
            <a:extLst>
              <a:ext uri="{FF2B5EF4-FFF2-40B4-BE49-F238E27FC236}">
                <a16:creationId xmlns:a16="http://schemas.microsoft.com/office/drawing/2014/main" id="{7059B563-550B-4482-B57D-BEA0E4D40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4005064"/>
            <a:ext cx="2590805" cy="25908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F5E44A-6211-42EB-A287-C3E9CBC8B72B}"/>
              </a:ext>
            </a:extLst>
          </p:cNvPr>
          <p:cNvSpPr>
            <a:spLocks noGrp="1"/>
          </p:cNvSpPr>
          <p:nvPr>
            <p:ph type="title"/>
          </p:nvPr>
        </p:nvSpPr>
        <p:spPr/>
        <p:txBody>
          <a:bodyPr/>
          <a:lstStyle/>
          <a:p>
            <a:r>
              <a:rPr lang="fr-FR" dirty="0"/>
              <a:t>DISPOSITIF CIBLE</a:t>
            </a:r>
          </a:p>
        </p:txBody>
      </p:sp>
      <p:pic>
        <p:nvPicPr>
          <p:cNvPr id="5" name="Image 4">
            <a:extLst>
              <a:ext uri="{FF2B5EF4-FFF2-40B4-BE49-F238E27FC236}">
                <a16:creationId xmlns:a16="http://schemas.microsoft.com/office/drawing/2014/main" id="{1FD13964-8661-44CF-9FB0-808EECB27FF0}"/>
              </a:ext>
            </a:extLst>
          </p:cNvPr>
          <p:cNvPicPr>
            <a:picLocks noChangeAspect="1"/>
          </p:cNvPicPr>
          <p:nvPr/>
        </p:nvPicPr>
        <p:blipFill>
          <a:blip r:embed="rId2"/>
          <a:stretch>
            <a:fillRect/>
          </a:stretch>
        </p:blipFill>
        <p:spPr>
          <a:xfrm>
            <a:off x="16768" y="1387236"/>
            <a:ext cx="9108504" cy="4706060"/>
          </a:xfrm>
          <a:prstGeom prst="rect">
            <a:avLst/>
          </a:prstGeom>
        </p:spPr>
      </p:pic>
      <p:sp>
        <p:nvSpPr>
          <p:cNvPr id="6" name="Rectangle 5">
            <a:extLst>
              <a:ext uri="{FF2B5EF4-FFF2-40B4-BE49-F238E27FC236}">
                <a16:creationId xmlns:a16="http://schemas.microsoft.com/office/drawing/2014/main" id="{7F4924E1-F05C-43CC-909D-D82954046042}"/>
              </a:ext>
            </a:extLst>
          </p:cNvPr>
          <p:cNvSpPr/>
          <p:nvPr/>
        </p:nvSpPr>
        <p:spPr>
          <a:xfrm>
            <a:off x="6012160" y="3763500"/>
            <a:ext cx="936104" cy="720080"/>
          </a:xfrm>
          <a:prstGeom prst="rect">
            <a:avLst/>
          </a:prstGeom>
          <a:solidFill>
            <a:srgbClr val="0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PPF</a:t>
            </a:r>
          </a:p>
        </p:txBody>
      </p:sp>
      <p:sp>
        <p:nvSpPr>
          <p:cNvPr id="7" name="ZoneTexte 6">
            <a:extLst>
              <a:ext uri="{FF2B5EF4-FFF2-40B4-BE49-F238E27FC236}">
                <a16:creationId xmlns:a16="http://schemas.microsoft.com/office/drawing/2014/main" id="{BEA598CC-D6C4-4985-B794-09C59545A00B}"/>
              </a:ext>
            </a:extLst>
          </p:cNvPr>
          <p:cNvSpPr txBox="1"/>
          <p:nvPr/>
        </p:nvSpPr>
        <p:spPr>
          <a:xfrm>
            <a:off x="4860032" y="3043420"/>
            <a:ext cx="504056" cy="276999"/>
          </a:xfrm>
          <a:prstGeom prst="rect">
            <a:avLst/>
          </a:prstGeom>
          <a:noFill/>
        </p:spPr>
        <p:txBody>
          <a:bodyPr wrap="square" rtlCol="0">
            <a:spAutoFit/>
          </a:bodyPr>
          <a:lstStyle/>
          <a:p>
            <a:r>
              <a:rPr lang="fr-FR" sz="1200" b="1" dirty="0">
                <a:solidFill>
                  <a:srgbClr val="000099"/>
                </a:solidFill>
              </a:rPr>
              <a:t>PDP</a:t>
            </a:r>
          </a:p>
        </p:txBody>
      </p:sp>
      <p:sp>
        <p:nvSpPr>
          <p:cNvPr id="8" name="ZoneTexte 7">
            <a:extLst>
              <a:ext uri="{FF2B5EF4-FFF2-40B4-BE49-F238E27FC236}">
                <a16:creationId xmlns:a16="http://schemas.microsoft.com/office/drawing/2014/main" id="{2C54EAB4-13FB-4609-BE5E-46E0ED2353C5}"/>
              </a:ext>
            </a:extLst>
          </p:cNvPr>
          <p:cNvSpPr txBox="1"/>
          <p:nvPr/>
        </p:nvSpPr>
        <p:spPr>
          <a:xfrm>
            <a:off x="6084168" y="3043419"/>
            <a:ext cx="504056" cy="276999"/>
          </a:xfrm>
          <a:prstGeom prst="rect">
            <a:avLst/>
          </a:prstGeom>
          <a:noFill/>
        </p:spPr>
        <p:txBody>
          <a:bodyPr wrap="square" rtlCol="0">
            <a:spAutoFit/>
          </a:bodyPr>
          <a:lstStyle/>
          <a:p>
            <a:r>
              <a:rPr lang="fr-FR" sz="1200" b="1" dirty="0">
                <a:solidFill>
                  <a:srgbClr val="000099"/>
                </a:solidFill>
              </a:rPr>
              <a:t>PDP</a:t>
            </a:r>
          </a:p>
        </p:txBody>
      </p:sp>
      <p:sp>
        <p:nvSpPr>
          <p:cNvPr id="9" name="ZoneTexte 8">
            <a:extLst>
              <a:ext uri="{FF2B5EF4-FFF2-40B4-BE49-F238E27FC236}">
                <a16:creationId xmlns:a16="http://schemas.microsoft.com/office/drawing/2014/main" id="{3391B2CD-A64B-4E89-BAF4-2C575D3E4C79}"/>
              </a:ext>
            </a:extLst>
          </p:cNvPr>
          <p:cNvSpPr txBox="1"/>
          <p:nvPr/>
        </p:nvSpPr>
        <p:spPr>
          <a:xfrm>
            <a:off x="4275063" y="2611372"/>
            <a:ext cx="504056" cy="276999"/>
          </a:xfrm>
          <a:prstGeom prst="rect">
            <a:avLst/>
          </a:prstGeom>
          <a:noFill/>
        </p:spPr>
        <p:txBody>
          <a:bodyPr wrap="square" rtlCol="0">
            <a:spAutoFit/>
          </a:bodyPr>
          <a:lstStyle/>
          <a:p>
            <a:r>
              <a:rPr lang="fr-FR" sz="1200" b="1" dirty="0">
                <a:solidFill>
                  <a:srgbClr val="000099"/>
                </a:solidFill>
              </a:rPr>
              <a:t>OD</a:t>
            </a:r>
          </a:p>
        </p:txBody>
      </p:sp>
      <p:sp>
        <p:nvSpPr>
          <p:cNvPr id="10" name="ZoneTexte 9">
            <a:extLst>
              <a:ext uri="{FF2B5EF4-FFF2-40B4-BE49-F238E27FC236}">
                <a16:creationId xmlns:a16="http://schemas.microsoft.com/office/drawing/2014/main" id="{189DA219-B687-43C9-B3AD-55A769370E70}"/>
              </a:ext>
            </a:extLst>
          </p:cNvPr>
          <p:cNvSpPr txBox="1"/>
          <p:nvPr/>
        </p:nvSpPr>
        <p:spPr>
          <a:xfrm>
            <a:off x="7236296" y="2611372"/>
            <a:ext cx="504056" cy="276999"/>
          </a:xfrm>
          <a:prstGeom prst="rect">
            <a:avLst/>
          </a:prstGeom>
          <a:noFill/>
        </p:spPr>
        <p:txBody>
          <a:bodyPr wrap="square" rtlCol="0">
            <a:spAutoFit/>
          </a:bodyPr>
          <a:lstStyle/>
          <a:p>
            <a:r>
              <a:rPr lang="fr-FR" sz="1200" b="1" dirty="0">
                <a:solidFill>
                  <a:srgbClr val="000099"/>
                </a:solidFill>
              </a:rPr>
              <a:t>OD</a:t>
            </a:r>
          </a:p>
        </p:txBody>
      </p:sp>
      <p:sp>
        <p:nvSpPr>
          <p:cNvPr id="11" name="ZoneTexte 10">
            <a:extLst>
              <a:ext uri="{FF2B5EF4-FFF2-40B4-BE49-F238E27FC236}">
                <a16:creationId xmlns:a16="http://schemas.microsoft.com/office/drawing/2014/main" id="{256DEBF7-F857-433F-B3C0-7F9514D39AAA}"/>
              </a:ext>
            </a:extLst>
          </p:cNvPr>
          <p:cNvSpPr txBox="1"/>
          <p:nvPr/>
        </p:nvSpPr>
        <p:spPr>
          <a:xfrm>
            <a:off x="3804146" y="1315228"/>
            <a:ext cx="1080120" cy="276999"/>
          </a:xfrm>
          <a:prstGeom prst="rect">
            <a:avLst/>
          </a:prstGeom>
          <a:noFill/>
        </p:spPr>
        <p:txBody>
          <a:bodyPr wrap="square" rtlCol="0">
            <a:spAutoFit/>
          </a:bodyPr>
          <a:lstStyle/>
          <a:p>
            <a:pPr algn="ctr"/>
            <a:r>
              <a:rPr lang="fr-FR" sz="1200" b="1" dirty="0">
                <a:solidFill>
                  <a:srgbClr val="FFC000"/>
                </a:solidFill>
              </a:rPr>
              <a:t>Entreprise</a:t>
            </a:r>
          </a:p>
        </p:txBody>
      </p:sp>
      <p:sp>
        <p:nvSpPr>
          <p:cNvPr id="12" name="ZoneTexte 11">
            <a:extLst>
              <a:ext uri="{FF2B5EF4-FFF2-40B4-BE49-F238E27FC236}">
                <a16:creationId xmlns:a16="http://schemas.microsoft.com/office/drawing/2014/main" id="{C240281E-E38F-47EF-9F79-345A92294EA4}"/>
              </a:ext>
            </a:extLst>
          </p:cNvPr>
          <p:cNvSpPr txBox="1"/>
          <p:nvPr/>
        </p:nvSpPr>
        <p:spPr>
          <a:xfrm>
            <a:off x="7020272" y="1315227"/>
            <a:ext cx="1080120" cy="276999"/>
          </a:xfrm>
          <a:prstGeom prst="rect">
            <a:avLst/>
          </a:prstGeom>
          <a:noFill/>
        </p:spPr>
        <p:txBody>
          <a:bodyPr wrap="square" rtlCol="0">
            <a:spAutoFit/>
          </a:bodyPr>
          <a:lstStyle/>
          <a:p>
            <a:pPr algn="ctr"/>
            <a:r>
              <a:rPr lang="fr-FR" sz="1200" b="1" dirty="0">
                <a:solidFill>
                  <a:srgbClr val="FFC000"/>
                </a:solidFill>
              </a:rPr>
              <a:t>Entreprise</a:t>
            </a:r>
          </a:p>
        </p:txBody>
      </p:sp>
      <p:sp>
        <p:nvSpPr>
          <p:cNvPr id="13" name="ZoneTexte 12">
            <a:extLst>
              <a:ext uri="{FF2B5EF4-FFF2-40B4-BE49-F238E27FC236}">
                <a16:creationId xmlns:a16="http://schemas.microsoft.com/office/drawing/2014/main" id="{D2B026D3-D2B8-4560-88A7-ADAFF92522BA}"/>
              </a:ext>
            </a:extLst>
          </p:cNvPr>
          <p:cNvSpPr txBox="1"/>
          <p:nvPr/>
        </p:nvSpPr>
        <p:spPr>
          <a:xfrm>
            <a:off x="7668344" y="3486501"/>
            <a:ext cx="1080120" cy="276999"/>
          </a:xfrm>
          <a:prstGeom prst="rect">
            <a:avLst/>
          </a:prstGeom>
          <a:noFill/>
        </p:spPr>
        <p:txBody>
          <a:bodyPr wrap="square" rtlCol="0">
            <a:spAutoFit/>
          </a:bodyPr>
          <a:lstStyle/>
          <a:p>
            <a:pPr algn="ctr"/>
            <a:r>
              <a:rPr lang="fr-FR" sz="1200" b="1" dirty="0">
                <a:solidFill>
                  <a:srgbClr val="FFC000"/>
                </a:solidFill>
              </a:rPr>
              <a:t>Entreprise</a:t>
            </a:r>
          </a:p>
        </p:txBody>
      </p:sp>
      <p:sp>
        <p:nvSpPr>
          <p:cNvPr id="14" name="ZoneTexte 13">
            <a:extLst>
              <a:ext uri="{FF2B5EF4-FFF2-40B4-BE49-F238E27FC236}">
                <a16:creationId xmlns:a16="http://schemas.microsoft.com/office/drawing/2014/main" id="{8A727D8A-1A21-4787-97AA-FF909562F7D7}"/>
              </a:ext>
            </a:extLst>
          </p:cNvPr>
          <p:cNvSpPr txBox="1"/>
          <p:nvPr/>
        </p:nvSpPr>
        <p:spPr>
          <a:xfrm>
            <a:off x="3264086" y="3480407"/>
            <a:ext cx="1080120" cy="276999"/>
          </a:xfrm>
          <a:prstGeom prst="rect">
            <a:avLst/>
          </a:prstGeom>
          <a:noFill/>
        </p:spPr>
        <p:txBody>
          <a:bodyPr wrap="square" rtlCol="0">
            <a:spAutoFit/>
          </a:bodyPr>
          <a:lstStyle/>
          <a:p>
            <a:pPr algn="ctr"/>
            <a:r>
              <a:rPr lang="fr-FR" sz="1200" b="1" dirty="0">
                <a:solidFill>
                  <a:srgbClr val="FFC000"/>
                </a:solidFill>
              </a:rPr>
              <a:t>Entreprise</a:t>
            </a:r>
          </a:p>
        </p:txBody>
      </p:sp>
      <p:sp>
        <p:nvSpPr>
          <p:cNvPr id="17" name="ZoneTexte 16">
            <a:extLst>
              <a:ext uri="{FF2B5EF4-FFF2-40B4-BE49-F238E27FC236}">
                <a16:creationId xmlns:a16="http://schemas.microsoft.com/office/drawing/2014/main" id="{32EFA819-A7FE-426A-AC00-31758DD4E3A8}"/>
              </a:ext>
            </a:extLst>
          </p:cNvPr>
          <p:cNvSpPr txBox="1"/>
          <p:nvPr/>
        </p:nvSpPr>
        <p:spPr>
          <a:xfrm>
            <a:off x="35496" y="6597352"/>
            <a:ext cx="7848872" cy="261610"/>
          </a:xfrm>
          <a:prstGeom prst="rect">
            <a:avLst/>
          </a:prstGeom>
          <a:noFill/>
        </p:spPr>
        <p:txBody>
          <a:bodyPr wrap="square" rtlCol="0">
            <a:spAutoFit/>
          </a:bodyPr>
          <a:lstStyle/>
          <a:p>
            <a:r>
              <a:rPr lang="fr-FR" sz="1100" i="1" dirty="0"/>
              <a:t>Source schéma : GT du 28/10/2021 AIFE Présentation des spécifications externes </a:t>
            </a:r>
          </a:p>
        </p:txBody>
      </p:sp>
    </p:spTree>
    <p:extLst>
      <p:ext uri="{BB962C8B-B14F-4D97-AF65-F5344CB8AC3E}">
        <p14:creationId xmlns:p14="http://schemas.microsoft.com/office/powerpoint/2010/main" val="2212083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1F6681-B5EA-4765-B515-BF63C69F6D47}"/>
              </a:ext>
            </a:extLst>
          </p:cNvPr>
          <p:cNvSpPr>
            <a:spLocks noGrp="1"/>
          </p:cNvSpPr>
          <p:nvPr>
            <p:ph type="title"/>
          </p:nvPr>
        </p:nvSpPr>
        <p:spPr/>
        <p:txBody>
          <a:bodyPr/>
          <a:lstStyle/>
          <a:p>
            <a:r>
              <a:rPr lang="fr-FR" dirty="0"/>
              <a:t>Cartographie des flux</a:t>
            </a:r>
          </a:p>
        </p:txBody>
      </p:sp>
      <p:pic>
        <p:nvPicPr>
          <p:cNvPr id="5" name="Espace réservé du contenu 4">
            <a:extLst>
              <a:ext uri="{FF2B5EF4-FFF2-40B4-BE49-F238E27FC236}">
                <a16:creationId xmlns:a16="http://schemas.microsoft.com/office/drawing/2014/main" id="{76C7EE7B-8667-4F82-9775-7271D0B74EA4}"/>
              </a:ext>
            </a:extLst>
          </p:cNvPr>
          <p:cNvPicPr>
            <a:picLocks noGrp="1" noChangeAspect="1"/>
          </p:cNvPicPr>
          <p:nvPr>
            <p:ph idx="1"/>
          </p:nvPr>
        </p:nvPicPr>
        <p:blipFill rotWithShape="1">
          <a:blip r:embed="rId2"/>
          <a:srcRect b="9267"/>
          <a:stretch/>
        </p:blipFill>
        <p:spPr>
          <a:xfrm>
            <a:off x="-117294" y="1232756"/>
            <a:ext cx="7416824" cy="4824536"/>
          </a:xfrm>
        </p:spPr>
      </p:pic>
      <p:sp>
        <p:nvSpPr>
          <p:cNvPr id="3" name="Ellipse 2">
            <a:extLst>
              <a:ext uri="{FF2B5EF4-FFF2-40B4-BE49-F238E27FC236}">
                <a16:creationId xmlns:a16="http://schemas.microsoft.com/office/drawing/2014/main" id="{FEDAFAD4-437E-4D6F-9FBF-9DD49B5976BA}"/>
              </a:ext>
            </a:extLst>
          </p:cNvPr>
          <p:cNvSpPr/>
          <p:nvPr/>
        </p:nvSpPr>
        <p:spPr>
          <a:xfrm>
            <a:off x="7200269" y="1484784"/>
            <a:ext cx="216024" cy="216024"/>
          </a:xfrm>
          <a:prstGeom prst="ellips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2B1EE04D-A1EE-4C31-B07A-DDF350219500}"/>
              </a:ext>
            </a:extLst>
          </p:cNvPr>
          <p:cNvSpPr txBox="1"/>
          <p:nvPr/>
        </p:nvSpPr>
        <p:spPr>
          <a:xfrm>
            <a:off x="7416293" y="1377352"/>
            <a:ext cx="1727707" cy="430887"/>
          </a:xfrm>
          <a:prstGeom prst="rect">
            <a:avLst/>
          </a:prstGeom>
          <a:noFill/>
        </p:spPr>
        <p:txBody>
          <a:bodyPr wrap="square" rtlCol="0">
            <a:spAutoFit/>
          </a:bodyPr>
          <a:lstStyle/>
          <a:p>
            <a:r>
              <a:rPr lang="fr-FR" sz="1100" dirty="0"/>
              <a:t>Facture B2B domestique (FR)</a:t>
            </a:r>
          </a:p>
        </p:txBody>
      </p:sp>
      <p:sp>
        <p:nvSpPr>
          <p:cNvPr id="6" name="Ellipse 5">
            <a:extLst>
              <a:ext uri="{FF2B5EF4-FFF2-40B4-BE49-F238E27FC236}">
                <a16:creationId xmlns:a16="http://schemas.microsoft.com/office/drawing/2014/main" id="{89B28206-1E71-491A-ADF1-4CC27C79AA9C}"/>
              </a:ext>
            </a:extLst>
          </p:cNvPr>
          <p:cNvSpPr/>
          <p:nvPr/>
        </p:nvSpPr>
        <p:spPr>
          <a:xfrm>
            <a:off x="7200269" y="1938567"/>
            <a:ext cx="216024" cy="21602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3A190EE5-67C3-410A-93B8-AA165AD5F6E4}"/>
              </a:ext>
            </a:extLst>
          </p:cNvPr>
          <p:cNvSpPr txBox="1"/>
          <p:nvPr/>
        </p:nvSpPr>
        <p:spPr>
          <a:xfrm>
            <a:off x="7416293" y="1915774"/>
            <a:ext cx="1727707" cy="261610"/>
          </a:xfrm>
          <a:prstGeom prst="rect">
            <a:avLst/>
          </a:prstGeom>
          <a:noFill/>
        </p:spPr>
        <p:txBody>
          <a:bodyPr wrap="square" rtlCol="0">
            <a:spAutoFit/>
          </a:bodyPr>
          <a:lstStyle/>
          <a:p>
            <a:r>
              <a:rPr lang="fr-FR" sz="1100" dirty="0"/>
              <a:t>E-</a:t>
            </a:r>
            <a:r>
              <a:rPr lang="fr-FR" sz="1100" dirty="0" err="1"/>
              <a:t>reporting</a:t>
            </a:r>
            <a:endParaRPr lang="fr-FR" sz="1100" dirty="0"/>
          </a:p>
        </p:txBody>
      </p:sp>
      <p:sp>
        <p:nvSpPr>
          <p:cNvPr id="8" name="Ellipse 7">
            <a:extLst>
              <a:ext uri="{FF2B5EF4-FFF2-40B4-BE49-F238E27FC236}">
                <a16:creationId xmlns:a16="http://schemas.microsoft.com/office/drawing/2014/main" id="{399ABFBF-648D-471B-A901-0711B917FE63}"/>
              </a:ext>
            </a:extLst>
          </p:cNvPr>
          <p:cNvSpPr/>
          <p:nvPr/>
        </p:nvSpPr>
        <p:spPr>
          <a:xfrm>
            <a:off x="7200269" y="2363539"/>
            <a:ext cx="216024" cy="216024"/>
          </a:xfrm>
          <a:prstGeom prst="ellipse">
            <a:avLst/>
          </a:prstGeom>
          <a:solidFill>
            <a:srgbClr val="6666FF"/>
          </a:solidFill>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408C7D5E-C65C-4439-8164-07ED7F83DF86}"/>
              </a:ext>
            </a:extLst>
          </p:cNvPr>
          <p:cNvSpPr txBox="1"/>
          <p:nvPr/>
        </p:nvSpPr>
        <p:spPr>
          <a:xfrm>
            <a:off x="7419965" y="2350416"/>
            <a:ext cx="1727707" cy="261610"/>
          </a:xfrm>
          <a:prstGeom prst="rect">
            <a:avLst/>
          </a:prstGeom>
          <a:noFill/>
        </p:spPr>
        <p:txBody>
          <a:bodyPr wrap="square" rtlCol="0">
            <a:spAutoFit/>
          </a:bodyPr>
          <a:lstStyle/>
          <a:p>
            <a:r>
              <a:rPr lang="fr-FR" sz="1100" dirty="0"/>
              <a:t>Annuaire</a:t>
            </a:r>
          </a:p>
        </p:txBody>
      </p:sp>
      <p:sp>
        <p:nvSpPr>
          <p:cNvPr id="10" name="Ellipse 9">
            <a:extLst>
              <a:ext uri="{FF2B5EF4-FFF2-40B4-BE49-F238E27FC236}">
                <a16:creationId xmlns:a16="http://schemas.microsoft.com/office/drawing/2014/main" id="{6A9DE26C-8C8A-4C10-A061-8FA281EE5474}"/>
              </a:ext>
            </a:extLst>
          </p:cNvPr>
          <p:cNvSpPr/>
          <p:nvPr/>
        </p:nvSpPr>
        <p:spPr>
          <a:xfrm>
            <a:off x="7200269" y="2792496"/>
            <a:ext cx="216024" cy="216024"/>
          </a:xfrm>
          <a:prstGeom prst="ellipse">
            <a:avLst/>
          </a:prstGeom>
          <a:solidFill>
            <a:srgbClr val="EA5433"/>
          </a:solidFill>
          <a:ln>
            <a:solidFill>
              <a:srgbClr val="EA5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B23744BF-C6DD-4922-ADA2-754516746B87}"/>
              </a:ext>
            </a:extLst>
          </p:cNvPr>
          <p:cNvSpPr txBox="1"/>
          <p:nvPr/>
        </p:nvSpPr>
        <p:spPr>
          <a:xfrm>
            <a:off x="7416293" y="2769703"/>
            <a:ext cx="1727707" cy="261610"/>
          </a:xfrm>
          <a:prstGeom prst="rect">
            <a:avLst/>
          </a:prstGeom>
          <a:noFill/>
        </p:spPr>
        <p:txBody>
          <a:bodyPr wrap="square" rtlCol="0">
            <a:spAutoFit/>
          </a:bodyPr>
          <a:lstStyle/>
          <a:p>
            <a:r>
              <a:rPr lang="fr-FR" sz="1100" dirty="0"/>
              <a:t>Cycle de vie</a:t>
            </a:r>
          </a:p>
        </p:txBody>
      </p:sp>
      <p:sp>
        <p:nvSpPr>
          <p:cNvPr id="12" name="Rectangle 11">
            <a:extLst>
              <a:ext uri="{FF2B5EF4-FFF2-40B4-BE49-F238E27FC236}">
                <a16:creationId xmlns:a16="http://schemas.microsoft.com/office/drawing/2014/main" id="{1BEDC87D-A99C-4663-9CC8-B72B9C0D61ED}"/>
              </a:ext>
            </a:extLst>
          </p:cNvPr>
          <p:cNvSpPr/>
          <p:nvPr/>
        </p:nvSpPr>
        <p:spPr>
          <a:xfrm>
            <a:off x="3671122" y="3645024"/>
            <a:ext cx="936104" cy="720080"/>
          </a:xfrm>
          <a:prstGeom prst="rect">
            <a:avLst/>
          </a:prstGeom>
          <a:solidFill>
            <a:srgbClr val="0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PPF</a:t>
            </a:r>
          </a:p>
        </p:txBody>
      </p:sp>
      <p:sp>
        <p:nvSpPr>
          <p:cNvPr id="13" name="ZoneTexte 12">
            <a:extLst>
              <a:ext uri="{FF2B5EF4-FFF2-40B4-BE49-F238E27FC236}">
                <a16:creationId xmlns:a16="http://schemas.microsoft.com/office/drawing/2014/main" id="{91BB1465-62FE-41AF-8E69-D14FCAF47B10}"/>
              </a:ext>
            </a:extLst>
          </p:cNvPr>
          <p:cNvSpPr txBox="1"/>
          <p:nvPr/>
        </p:nvSpPr>
        <p:spPr>
          <a:xfrm>
            <a:off x="899592" y="2525443"/>
            <a:ext cx="504056" cy="276999"/>
          </a:xfrm>
          <a:prstGeom prst="rect">
            <a:avLst/>
          </a:prstGeom>
          <a:noFill/>
        </p:spPr>
        <p:txBody>
          <a:bodyPr wrap="square" rtlCol="0">
            <a:spAutoFit/>
          </a:bodyPr>
          <a:lstStyle/>
          <a:p>
            <a:r>
              <a:rPr lang="fr-FR" sz="1200" b="1" dirty="0">
                <a:solidFill>
                  <a:srgbClr val="000099"/>
                </a:solidFill>
              </a:rPr>
              <a:t>OD</a:t>
            </a:r>
          </a:p>
        </p:txBody>
      </p:sp>
      <p:sp>
        <p:nvSpPr>
          <p:cNvPr id="14" name="ZoneTexte 13">
            <a:extLst>
              <a:ext uri="{FF2B5EF4-FFF2-40B4-BE49-F238E27FC236}">
                <a16:creationId xmlns:a16="http://schemas.microsoft.com/office/drawing/2014/main" id="{A46BF7CE-1401-48FC-B0E2-E7C884F98A43}"/>
              </a:ext>
            </a:extLst>
          </p:cNvPr>
          <p:cNvSpPr txBox="1"/>
          <p:nvPr/>
        </p:nvSpPr>
        <p:spPr>
          <a:xfrm>
            <a:off x="5796136" y="2524698"/>
            <a:ext cx="504056" cy="276999"/>
          </a:xfrm>
          <a:prstGeom prst="rect">
            <a:avLst/>
          </a:prstGeom>
          <a:noFill/>
        </p:spPr>
        <p:txBody>
          <a:bodyPr wrap="square" rtlCol="0">
            <a:spAutoFit/>
          </a:bodyPr>
          <a:lstStyle/>
          <a:p>
            <a:r>
              <a:rPr lang="fr-FR" sz="1200" b="1" dirty="0">
                <a:solidFill>
                  <a:srgbClr val="000099"/>
                </a:solidFill>
              </a:rPr>
              <a:t>OD</a:t>
            </a:r>
          </a:p>
        </p:txBody>
      </p:sp>
      <p:sp>
        <p:nvSpPr>
          <p:cNvPr id="15" name="ZoneTexte 14">
            <a:extLst>
              <a:ext uri="{FF2B5EF4-FFF2-40B4-BE49-F238E27FC236}">
                <a16:creationId xmlns:a16="http://schemas.microsoft.com/office/drawing/2014/main" id="{5F6A3596-C02F-4D70-B653-E46F76E575E1}"/>
              </a:ext>
            </a:extLst>
          </p:cNvPr>
          <p:cNvSpPr txBox="1"/>
          <p:nvPr/>
        </p:nvSpPr>
        <p:spPr>
          <a:xfrm>
            <a:off x="4721915" y="4764997"/>
            <a:ext cx="504056" cy="276999"/>
          </a:xfrm>
          <a:prstGeom prst="rect">
            <a:avLst/>
          </a:prstGeom>
          <a:noFill/>
        </p:spPr>
        <p:txBody>
          <a:bodyPr wrap="square" rtlCol="0">
            <a:spAutoFit/>
          </a:bodyPr>
          <a:lstStyle/>
          <a:p>
            <a:r>
              <a:rPr lang="fr-FR" sz="1200" b="1" dirty="0">
                <a:solidFill>
                  <a:srgbClr val="000099"/>
                </a:solidFill>
              </a:rPr>
              <a:t>OD</a:t>
            </a:r>
          </a:p>
        </p:txBody>
      </p:sp>
      <p:sp>
        <p:nvSpPr>
          <p:cNvPr id="16" name="ZoneTexte 15">
            <a:extLst>
              <a:ext uri="{FF2B5EF4-FFF2-40B4-BE49-F238E27FC236}">
                <a16:creationId xmlns:a16="http://schemas.microsoft.com/office/drawing/2014/main" id="{D146D3BC-2798-4904-8D3F-6A7E25EC6F48}"/>
              </a:ext>
            </a:extLst>
          </p:cNvPr>
          <p:cNvSpPr txBox="1"/>
          <p:nvPr/>
        </p:nvSpPr>
        <p:spPr>
          <a:xfrm>
            <a:off x="1556314" y="4791635"/>
            <a:ext cx="504056" cy="276999"/>
          </a:xfrm>
          <a:prstGeom prst="rect">
            <a:avLst/>
          </a:prstGeom>
          <a:noFill/>
        </p:spPr>
        <p:txBody>
          <a:bodyPr wrap="square" rtlCol="0">
            <a:spAutoFit/>
          </a:bodyPr>
          <a:lstStyle/>
          <a:p>
            <a:r>
              <a:rPr lang="fr-FR" sz="1200" b="1" dirty="0">
                <a:solidFill>
                  <a:srgbClr val="000099"/>
                </a:solidFill>
              </a:rPr>
              <a:t>OD</a:t>
            </a:r>
          </a:p>
        </p:txBody>
      </p:sp>
      <p:sp>
        <p:nvSpPr>
          <p:cNvPr id="17" name="Ellipse 16">
            <a:extLst>
              <a:ext uri="{FF2B5EF4-FFF2-40B4-BE49-F238E27FC236}">
                <a16:creationId xmlns:a16="http://schemas.microsoft.com/office/drawing/2014/main" id="{7458A276-DF80-4116-98BD-4BCC9A809CD2}"/>
              </a:ext>
            </a:extLst>
          </p:cNvPr>
          <p:cNvSpPr/>
          <p:nvPr/>
        </p:nvSpPr>
        <p:spPr>
          <a:xfrm>
            <a:off x="7229093" y="3861961"/>
            <a:ext cx="216024" cy="216024"/>
          </a:xfrm>
          <a:prstGeom prst="ellipse">
            <a:avLst/>
          </a:prstGeom>
          <a:solidFill>
            <a:srgbClr val="000091"/>
          </a:solidFill>
          <a:ln>
            <a:solidFill>
              <a:srgbClr val="000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i="1" dirty="0"/>
              <a:t>A</a:t>
            </a:r>
          </a:p>
        </p:txBody>
      </p:sp>
      <p:sp>
        <p:nvSpPr>
          <p:cNvPr id="18" name="Ellipse 17">
            <a:extLst>
              <a:ext uri="{FF2B5EF4-FFF2-40B4-BE49-F238E27FC236}">
                <a16:creationId xmlns:a16="http://schemas.microsoft.com/office/drawing/2014/main" id="{8A4A2B60-48A3-4206-81DA-59E184C63FA9}"/>
              </a:ext>
            </a:extLst>
          </p:cNvPr>
          <p:cNvSpPr/>
          <p:nvPr/>
        </p:nvSpPr>
        <p:spPr>
          <a:xfrm>
            <a:off x="7229380" y="4266006"/>
            <a:ext cx="216024" cy="216024"/>
          </a:xfrm>
          <a:prstGeom prst="ellipse">
            <a:avLst/>
          </a:prstGeom>
          <a:solidFill>
            <a:srgbClr val="B67E54"/>
          </a:solidFill>
          <a:ln>
            <a:solidFill>
              <a:srgbClr val="B67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dirty="0"/>
          </a:p>
        </p:txBody>
      </p:sp>
      <p:sp>
        <p:nvSpPr>
          <p:cNvPr id="19" name="Ellipse 18">
            <a:extLst>
              <a:ext uri="{FF2B5EF4-FFF2-40B4-BE49-F238E27FC236}">
                <a16:creationId xmlns:a16="http://schemas.microsoft.com/office/drawing/2014/main" id="{09C95DEB-9AB4-4C5C-8F8E-64CA68ED8027}"/>
              </a:ext>
            </a:extLst>
          </p:cNvPr>
          <p:cNvSpPr/>
          <p:nvPr/>
        </p:nvSpPr>
        <p:spPr>
          <a:xfrm>
            <a:off x="7229093" y="4937689"/>
            <a:ext cx="216024" cy="216024"/>
          </a:xfrm>
          <a:prstGeom prst="ellipse">
            <a:avLst/>
          </a:prstGeom>
          <a:solidFill>
            <a:srgbClr val="BFA000"/>
          </a:solidFill>
          <a:ln>
            <a:solidFill>
              <a:srgbClr val="BFA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C4F42D68-5277-42E3-9736-87DF903345BF}"/>
              </a:ext>
            </a:extLst>
          </p:cNvPr>
          <p:cNvSpPr/>
          <p:nvPr/>
        </p:nvSpPr>
        <p:spPr>
          <a:xfrm>
            <a:off x="7229093" y="5534728"/>
            <a:ext cx="216024" cy="216024"/>
          </a:xfrm>
          <a:prstGeom prst="ellipse">
            <a:avLst/>
          </a:prstGeom>
          <a:solidFill>
            <a:srgbClr val="00C28F"/>
          </a:solidFill>
          <a:ln>
            <a:solidFill>
              <a:srgbClr val="00C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i="1" dirty="0"/>
              <a:t>C</a:t>
            </a:r>
          </a:p>
        </p:txBody>
      </p:sp>
      <p:sp>
        <p:nvSpPr>
          <p:cNvPr id="21" name="ZoneTexte 20">
            <a:extLst>
              <a:ext uri="{FF2B5EF4-FFF2-40B4-BE49-F238E27FC236}">
                <a16:creationId xmlns:a16="http://schemas.microsoft.com/office/drawing/2014/main" id="{04309EBA-3B71-4C03-8FB4-F0AC03198807}"/>
              </a:ext>
            </a:extLst>
          </p:cNvPr>
          <p:cNvSpPr txBox="1"/>
          <p:nvPr/>
        </p:nvSpPr>
        <p:spPr>
          <a:xfrm>
            <a:off x="7459357" y="3789040"/>
            <a:ext cx="1727707" cy="430887"/>
          </a:xfrm>
          <a:prstGeom prst="rect">
            <a:avLst/>
          </a:prstGeom>
          <a:noFill/>
        </p:spPr>
        <p:txBody>
          <a:bodyPr wrap="square" rtlCol="0">
            <a:spAutoFit/>
          </a:bodyPr>
          <a:lstStyle/>
          <a:p>
            <a:r>
              <a:rPr lang="fr-FR" sz="1100" dirty="0"/>
              <a:t>Acheteur et fournisseur reliés au PPF</a:t>
            </a:r>
          </a:p>
        </p:txBody>
      </p:sp>
      <p:sp>
        <p:nvSpPr>
          <p:cNvPr id="22" name="ZoneTexte 21">
            <a:extLst>
              <a:ext uri="{FF2B5EF4-FFF2-40B4-BE49-F238E27FC236}">
                <a16:creationId xmlns:a16="http://schemas.microsoft.com/office/drawing/2014/main" id="{08703E0C-7659-46F1-A3EA-C6DD92135155}"/>
              </a:ext>
            </a:extLst>
          </p:cNvPr>
          <p:cNvSpPr txBox="1"/>
          <p:nvPr/>
        </p:nvSpPr>
        <p:spPr>
          <a:xfrm>
            <a:off x="7445117" y="4206295"/>
            <a:ext cx="1727707" cy="600164"/>
          </a:xfrm>
          <a:prstGeom prst="rect">
            <a:avLst/>
          </a:prstGeom>
          <a:noFill/>
        </p:spPr>
        <p:txBody>
          <a:bodyPr wrap="square" rtlCol="0">
            <a:spAutoFit/>
          </a:bodyPr>
          <a:lstStyle/>
          <a:p>
            <a:r>
              <a:rPr lang="fr-FR" sz="1100" dirty="0"/>
              <a:t>Fournisseur relié au PPF et acheteur à une PDP</a:t>
            </a:r>
          </a:p>
        </p:txBody>
      </p:sp>
      <p:sp>
        <p:nvSpPr>
          <p:cNvPr id="23" name="ZoneTexte 22">
            <a:extLst>
              <a:ext uri="{FF2B5EF4-FFF2-40B4-BE49-F238E27FC236}">
                <a16:creationId xmlns:a16="http://schemas.microsoft.com/office/drawing/2014/main" id="{0EC013F7-88CE-433F-85CF-E8C2486A0646}"/>
              </a:ext>
            </a:extLst>
          </p:cNvPr>
          <p:cNvSpPr txBox="1"/>
          <p:nvPr/>
        </p:nvSpPr>
        <p:spPr>
          <a:xfrm>
            <a:off x="7430832" y="4826553"/>
            <a:ext cx="1727707" cy="430887"/>
          </a:xfrm>
          <a:prstGeom prst="rect">
            <a:avLst/>
          </a:prstGeom>
          <a:noFill/>
        </p:spPr>
        <p:txBody>
          <a:bodyPr wrap="square" rtlCol="0">
            <a:spAutoFit/>
          </a:bodyPr>
          <a:lstStyle/>
          <a:p>
            <a:r>
              <a:rPr lang="fr-FR" sz="1100" dirty="0"/>
              <a:t>Acheteur relié au PPF et Fournisseur à une PDP</a:t>
            </a:r>
          </a:p>
        </p:txBody>
      </p:sp>
      <p:sp>
        <p:nvSpPr>
          <p:cNvPr id="24" name="ZoneTexte 23">
            <a:extLst>
              <a:ext uri="{FF2B5EF4-FFF2-40B4-BE49-F238E27FC236}">
                <a16:creationId xmlns:a16="http://schemas.microsoft.com/office/drawing/2014/main" id="{692FF6AF-FE64-4E2E-80D2-008A7791D935}"/>
              </a:ext>
            </a:extLst>
          </p:cNvPr>
          <p:cNvSpPr txBox="1"/>
          <p:nvPr/>
        </p:nvSpPr>
        <p:spPr>
          <a:xfrm>
            <a:off x="7416293" y="5450719"/>
            <a:ext cx="1727707" cy="430887"/>
          </a:xfrm>
          <a:prstGeom prst="rect">
            <a:avLst/>
          </a:prstGeom>
          <a:noFill/>
        </p:spPr>
        <p:txBody>
          <a:bodyPr wrap="square" rtlCol="0">
            <a:spAutoFit/>
          </a:bodyPr>
          <a:lstStyle/>
          <a:p>
            <a:r>
              <a:rPr lang="fr-FR" sz="1100" dirty="0"/>
              <a:t>Acheteur et Fournisseur reliés à une PDP</a:t>
            </a:r>
          </a:p>
        </p:txBody>
      </p:sp>
      <p:sp>
        <p:nvSpPr>
          <p:cNvPr id="25" name="Rectangle 24">
            <a:extLst>
              <a:ext uri="{FF2B5EF4-FFF2-40B4-BE49-F238E27FC236}">
                <a16:creationId xmlns:a16="http://schemas.microsoft.com/office/drawing/2014/main" id="{F043BE88-28FA-4C7B-8255-13D4793FB088}"/>
              </a:ext>
            </a:extLst>
          </p:cNvPr>
          <p:cNvSpPr/>
          <p:nvPr/>
        </p:nvSpPr>
        <p:spPr>
          <a:xfrm>
            <a:off x="7020272" y="1000856"/>
            <a:ext cx="2088232" cy="21424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algn="ctr"/>
            <a:r>
              <a:rPr lang="fr-FR" sz="1400" b="1" dirty="0"/>
              <a:t>Flux</a:t>
            </a:r>
          </a:p>
        </p:txBody>
      </p:sp>
      <p:sp>
        <p:nvSpPr>
          <p:cNvPr id="26" name="Rectangle 25">
            <a:extLst>
              <a:ext uri="{FF2B5EF4-FFF2-40B4-BE49-F238E27FC236}">
                <a16:creationId xmlns:a16="http://schemas.microsoft.com/office/drawing/2014/main" id="{37DD9C5B-5746-4E81-94C6-CABAFAEC288C}"/>
              </a:ext>
            </a:extLst>
          </p:cNvPr>
          <p:cNvSpPr/>
          <p:nvPr/>
        </p:nvSpPr>
        <p:spPr>
          <a:xfrm>
            <a:off x="7020272" y="3440268"/>
            <a:ext cx="2088232" cy="250901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algn="ctr"/>
            <a:r>
              <a:rPr lang="fr-FR" sz="1400" b="1" dirty="0"/>
              <a:t>Circuits</a:t>
            </a:r>
          </a:p>
        </p:txBody>
      </p:sp>
      <p:sp>
        <p:nvSpPr>
          <p:cNvPr id="28" name="ZoneTexte 27">
            <a:extLst>
              <a:ext uri="{FF2B5EF4-FFF2-40B4-BE49-F238E27FC236}">
                <a16:creationId xmlns:a16="http://schemas.microsoft.com/office/drawing/2014/main" id="{9B6379CB-3810-4468-B990-FAF6ED1EE455}"/>
              </a:ext>
            </a:extLst>
          </p:cNvPr>
          <p:cNvSpPr txBox="1"/>
          <p:nvPr/>
        </p:nvSpPr>
        <p:spPr>
          <a:xfrm>
            <a:off x="7171325" y="4249688"/>
            <a:ext cx="576064" cy="230832"/>
          </a:xfrm>
          <a:prstGeom prst="rect">
            <a:avLst/>
          </a:prstGeom>
          <a:noFill/>
        </p:spPr>
        <p:txBody>
          <a:bodyPr wrap="square" rtlCol="0">
            <a:spAutoFit/>
          </a:bodyPr>
          <a:lstStyle/>
          <a:p>
            <a:r>
              <a:rPr lang="fr-FR" sz="900" b="1" i="1" dirty="0">
                <a:solidFill>
                  <a:schemeClr val="bg1"/>
                </a:solidFill>
              </a:rPr>
              <a:t>B1</a:t>
            </a:r>
          </a:p>
        </p:txBody>
      </p:sp>
      <p:sp>
        <p:nvSpPr>
          <p:cNvPr id="29" name="ZoneTexte 28">
            <a:extLst>
              <a:ext uri="{FF2B5EF4-FFF2-40B4-BE49-F238E27FC236}">
                <a16:creationId xmlns:a16="http://schemas.microsoft.com/office/drawing/2014/main" id="{86A6D569-70C5-485C-9BBD-66333CA71FD9}"/>
              </a:ext>
            </a:extLst>
          </p:cNvPr>
          <p:cNvSpPr txBox="1"/>
          <p:nvPr/>
        </p:nvSpPr>
        <p:spPr>
          <a:xfrm>
            <a:off x="7171325" y="4932260"/>
            <a:ext cx="576064" cy="230832"/>
          </a:xfrm>
          <a:prstGeom prst="rect">
            <a:avLst/>
          </a:prstGeom>
          <a:noFill/>
        </p:spPr>
        <p:txBody>
          <a:bodyPr wrap="square" rtlCol="0">
            <a:spAutoFit/>
          </a:bodyPr>
          <a:lstStyle/>
          <a:p>
            <a:r>
              <a:rPr lang="fr-FR" sz="900" b="1" i="1" dirty="0">
                <a:solidFill>
                  <a:schemeClr val="bg1"/>
                </a:solidFill>
              </a:rPr>
              <a:t>B2</a:t>
            </a:r>
          </a:p>
        </p:txBody>
      </p:sp>
    </p:spTree>
    <p:extLst>
      <p:ext uri="{BB962C8B-B14F-4D97-AF65-F5344CB8AC3E}">
        <p14:creationId xmlns:p14="http://schemas.microsoft.com/office/powerpoint/2010/main" val="41911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854A2-7F39-44AA-8841-7C3007773B42}"/>
              </a:ext>
            </a:extLst>
          </p:cNvPr>
          <p:cNvSpPr>
            <a:spLocks noGrp="1"/>
          </p:cNvSpPr>
          <p:nvPr>
            <p:ph type="title"/>
          </p:nvPr>
        </p:nvSpPr>
        <p:spPr/>
        <p:txBody>
          <a:bodyPr/>
          <a:lstStyle/>
          <a:p>
            <a:r>
              <a:rPr lang="fr-FR" dirty="0"/>
              <a:t>Les obligations : grandes lignes</a:t>
            </a:r>
          </a:p>
        </p:txBody>
      </p:sp>
      <p:sp>
        <p:nvSpPr>
          <p:cNvPr id="3" name="Espace réservé du contenu 2">
            <a:extLst>
              <a:ext uri="{FF2B5EF4-FFF2-40B4-BE49-F238E27FC236}">
                <a16:creationId xmlns:a16="http://schemas.microsoft.com/office/drawing/2014/main" id="{8EDB50C5-962E-460F-881D-17F52E0430E4}"/>
              </a:ext>
            </a:extLst>
          </p:cNvPr>
          <p:cNvSpPr>
            <a:spLocks noGrp="1"/>
          </p:cNvSpPr>
          <p:nvPr>
            <p:ph idx="1"/>
          </p:nvPr>
        </p:nvSpPr>
        <p:spPr>
          <a:xfrm>
            <a:off x="0" y="1052736"/>
            <a:ext cx="9144000" cy="5805264"/>
          </a:xfrm>
          <a:solidFill>
            <a:schemeClr val="bg1"/>
          </a:solidFill>
        </p:spPr>
        <p:txBody>
          <a:bodyPr>
            <a:normAutofit fontScale="92500" lnSpcReduction="20000"/>
          </a:bodyPr>
          <a:lstStyle/>
          <a:p>
            <a:pPr marL="0" indent="0">
              <a:buNone/>
            </a:pPr>
            <a:r>
              <a:rPr lang="fr-FR" b="1" dirty="0"/>
              <a:t>Transmission des factures entre vendeurs et clients</a:t>
            </a:r>
          </a:p>
          <a:p>
            <a:pPr marL="0" indent="0">
              <a:buNone/>
            </a:pPr>
            <a:endParaRPr lang="fr-FR" dirty="0"/>
          </a:p>
          <a:p>
            <a:pPr marL="0" indent="0">
              <a:buNone/>
            </a:pPr>
            <a:r>
              <a:rPr lang="fr-FR" dirty="0"/>
              <a:t>Facture électronique : obligation de réception dès 2024 pour tous puis d’émission entre 2024 et 2026 en fonction de la taille de l’entreprise émettrice de factures</a:t>
            </a:r>
          </a:p>
          <a:p>
            <a:pPr>
              <a:buFont typeface="Symbol" panose="05050102010706020507" pitchFamily="18" charset="2"/>
              <a:buChar char="Þ"/>
            </a:pPr>
            <a:r>
              <a:rPr lang="fr-FR" dirty="0"/>
              <a:t>Plus de facture papier en 2026 !</a:t>
            </a:r>
          </a:p>
          <a:p>
            <a:pPr>
              <a:buFont typeface="Symbol" panose="05050102010706020507" pitchFamily="18" charset="2"/>
              <a:buChar char="Þ"/>
            </a:pPr>
            <a:endParaRPr lang="fr-FR" dirty="0"/>
          </a:p>
          <a:p>
            <a:pPr marL="0" indent="0">
              <a:buNone/>
            </a:pPr>
            <a:r>
              <a:rPr lang="fr-FR" sz="1800" dirty="0"/>
              <a:t>Plus de transmission possible de factures directes entre partenaires B2B immatriculés en France =&gt; obligation de passer par une plateforme pour transmettre les factures et données de facturation : plateforme de dématérialisation partenaire (PDP) ou plateforme publique (PPF)</a:t>
            </a:r>
          </a:p>
          <a:p>
            <a:pPr marL="0" indent="0">
              <a:buNone/>
            </a:pPr>
            <a:r>
              <a:rPr lang="fr-FR" sz="1800" dirty="0"/>
              <a:t>[Flux 2 à 5]</a:t>
            </a:r>
          </a:p>
          <a:p>
            <a:pPr marL="0" indent="0">
              <a:buNone/>
            </a:pPr>
            <a:endParaRPr lang="fr-FR" dirty="0"/>
          </a:p>
          <a:p>
            <a:pPr marL="0" indent="0">
              <a:buNone/>
            </a:pPr>
            <a:r>
              <a:rPr lang="fr-FR" b="1" dirty="0"/>
              <a:t>Transmission de données à l’administration fiscale </a:t>
            </a:r>
          </a:p>
          <a:p>
            <a:pPr marL="0" indent="0">
              <a:buNone/>
            </a:pPr>
            <a:endParaRPr lang="fr-FR" dirty="0"/>
          </a:p>
          <a:p>
            <a:pPr>
              <a:buFontTx/>
              <a:buChar char="-"/>
            </a:pPr>
            <a:r>
              <a:rPr lang="fr-FR" dirty="0"/>
              <a:t>Obligation de transmission des données des factures émises pour le B2B international et le B2C et des transactions ne faisant pas l’objet de factures via les flux de e-</a:t>
            </a:r>
            <a:r>
              <a:rPr lang="fr-FR" dirty="0" err="1"/>
              <a:t>reporting</a:t>
            </a:r>
            <a:r>
              <a:rPr lang="fr-FR" dirty="0"/>
              <a:t> via les plateformes [Flux 8-9-10-10.1-10.3]</a:t>
            </a:r>
          </a:p>
          <a:p>
            <a:pPr>
              <a:buFontTx/>
              <a:buChar char="-"/>
            </a:pPr>
            <a:endParaRPr lang="fr-FR" dirty="0"/>
          </a:p>
          <a:p>
            <a:pPr>
              <a:buFontTx/>
              <a:buChar char="-"/>
            </a:pPr>
            <a:r>
              <a:rPr lang="fr-FR" dirty="0"/>
              <a:t>Obligation de transmission des mentions obligatoires de facturation extraites des factures transmises via les plateformes [Flux 1]</a:t>
            </a:r>
          </a:p>
          <a:p>
            <a:pPr>
              <a:buFontTx/>
              <a:buChar char="-"/>
            </a:pPr>
            <a:endParaRPr lang="fr-FR" dirty="0"/>
          </a:p>
          <a:p>
            <a:pPr>
              <a:buFontTx/>
              <a:buChar char="-"/>
            </a:pPr>
            <a:r>
              <a:rPr lang="fr-FR" dirty="0"/>
              <a:t>Obligation de transmission des données de paiement relatives aux données de facturation et de transactions préalablement transmises à l’administration fiscale [Flux cycle de vie – 10.2 – 10.4]</a:t>
            </a:r>
          </a:p>
        </p:txBody>
      </p:sp>
    </p:spTree>
    <p:extLst>
      <p:ext uri="{BB962C8B-B14F-4D97-AF65-F5344CB8AC3E}">
        <p14:creationId xmlns:p14="http://schemas.microsoft.com/office/powerpoint/2010/main" val="4276337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3A51AB-7CEF-467E-8F27-FB32784D97F3}"/>
              </a:ext>
            </a:extLst>
          </p:cNvPr>
          <p:cNvSpPr>
            <a:spLocks noGrp="1"/>
          </p:cNvSpPr>
          <p:nvPr>
            <p:ph type="title"/>
          </p:nvPr>
        </p:nvSpPr>
        <p:spPr/>
        <p:txBody>
          <a:bodyPr>
            <a:normAutofit fontScale="90000"/>
          </a:bodyPr>
          <a:lstStyle/>
          <a:p>
            <a:r>
              <a:rPr lang="fr-FR" dirty="0"/>
              <a:t>Éléments de discussion</a:t>
            </a:r>
          </a:p>
        </p:txBody>
      </p:sp>
    </p:spTree>
    <p:extLst>
      <p:ext uri="{BB962C8B-B14F-4D97-AF65-F5344CB8AC3E}">
        <p14:creationId xmlns:p14="http://schemas.microsoft.com/office/powerpoint/2010/main" val="1747147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9028F8-0C50-40BC-8EA4-85891D0CD7DD}"/>
              </a:ext>
            </a:extLst>
          </p:cNvPr>
          <p:cNvSpPr>
            <a:spLocks noGrp="1"/>
          </p:cNvSpPr>
          <p:nvPr>
            <p:ph type="title"/>
          </p:nvPr>
        </p:nvSpPr>
        <p:spPr/>
        <p:txBody>
          <a:bodyPr/>
          <a:lstStyle/>
          <a:p>
            <a:r>
              <a:rPr lang="fr-FR" dirty="0" err="1"/>
              <a:t>Pré-requis</a:t>
            </a:r>
            <a:endParaRPr lang="fr-FR" dirty="0"/>
          </a:p>
        </p:txBody>
      </p:sp>
      <p:sp>
        <p:nvSpPr>
          <p:cNvPr id="4" name="Espace réservé du contenu 3">
            <a:extLst>
              <a:ext uri="{FF2B5EF4-FFF2-40B4-BE49-F238E27FC236}">
                <a16:creationId xmlns:a16="http://schemas.microsoft.com/office/drawing/2014/main" id="{4249538F-5565-45A9-AF65-5E878CA797C2}"/>
              </a:ext>
            </a:extLst>
          </p:cNvPr>
          <p:cNvSpPr txBox="1">
            <a:spLocks noGrp="1"/>
          </p:cNvSpPr>
          <p:nvPr>
            <p:ph idx="1"/>
          </p:nvPr>
        </p:nvSpPr>
        <p:spPr>
          <a:xfrm>
            <a:off x="457200" y="1341438"/>
            <a:ext cx="8229600" cy="3194721"/>
          </a:xfrm>
          <a:prstGeom prst="rect">
            <a:avLst/>
          </a:prstGeom>
          <a:noFill/>
        </p:spPr>
        <p:txBody>
          <a:bodyPr wrap="square" rtlCol="0">
            <a:spAutoFit/>
          </a:bodyPr>
          <a:lstStyle/>
          <a:p>
            <a:pPr marL="0" indent="0">
              <a:buNone/>
            </a:pPr>
            <a:r>
              <a:rPr lang="fr-FR" dirty="0"/>
              <a:t>Synthèse des données en tant que </a:t>
            </a:r>
            <a:r>
              <a:rPr lang="fr-FR" dirty="0" err="1"/>
              <a:t>pré-requis</a:t>
            </a:r>
            <a:r>
              <a:rPr lang="fr-FR" dirty="0"/>
              <a:t> pour la réforme de la facture électronique et de e-</a:t>
            </a:r>
            <a:r>
              <a:rPr lang="fr-FR" dirty="0" err="1"/>
              <a:t>reporting</a:t>
            </a:r>
            <a:r>
              <a:rPr lang="fr-FR" dirty="0"/>
              <a:t> </a:t>
            </a:r>
          </a:p>
          <a:p>
            <a:pPr marL="0" indent="0">
              <a:buNone/>
            </a:pPr>
            <a:endParaRPr lang="fr-FR" dirty="0"/>
          </a:p>
          <a:p>
            <a:pPr marL="285750" indent="-285750">
              <a:buFont typeface="Symbol" panose="05050102010706020507" pitchFamily="18" charset="2"/>
              <a:buChar char="Þ"/>
            </a:pPr>
            <a:r>
              <a:rPr lang="fr-FR" dirty="0"/>
              <a:t>Listes des mentions obligatoires de facturation à transmettre à l’administration fiscale (démarrage/cible)</a:t>
            </a:r>
          </a:p>
          <a:p>
            <a:pPr marL="285750" indent="-285750">
              <a:buFont typeface="Symbol" panose="05050102010706020507" pitchFamily="18" charset="2"/>
              <a:buChar char="Þ"/>
            </a:pPr>
            <a:r>
              <a:rPr lang="fr-FR" dirty="0"/>
              <a:t>Liste des données de facturation prévues dans les formats du socle commun</a:t>
            </a:r>
          </a:p>
          <a:p>
            <a:pPr marL="285750" indent="-285750">
              <a:buFont typeface="Symbol" panose="05050102010706020507" pitchFamily="18" charset="2"/>
              <a:buChar char="Þ"/>
            </a:pPr>
            <a:r>
              <a:rPr lang="fr-FR" dirty="0"/>
              <a:t>Liste des données pour le e-</a:t>
            </a:r>
            <a:r>
              <a:rPr lang="fr-FR" dirty="0" err="1"/>
              <a:t>reporting</a:t>
            </a:r>
            <a:r>
              <a:rPr lang="fr-FR" dirty="0"/>
              <a:t> des transactions B2B internationales et B2C</a:t>
            </a:r>
          </a:p>
          <a:p>
            <a:pPr marL="285750" indent="-285750">
              <a:buFont typeface="Symbol" panose="05050102010706020507" pitchFamily="18" charset="2"/>
              <a:buChar char="Þ"/>
            </a:pPr>
            <a:r>
              <a:rPr lang="fr-FR" dirty="0"/>
              <a:t>Liste des données de paiements à transmettre en fonction des données de facturation / transaction préalablement transmises</a:t>
            </a:r>
          </a:p>
          <a:p>
            <a:pPr marL="285750" indent="-285750">
              <a:buFont typeface="Symbol" panose="05050102010706020507" pitchFamily="18" charset="2"/>
              <a:buChar char="Þ"/>
            </a:pPr>
            <a:r>
              <a:rPr lang="fr-FR" dirty="0"/>
              <a:t>Autres ?</a:t>
            </a:r>
          </a:p>
        </p:txBody>
      </p:sp>
    </p:spTree>
    <p:extLst>
      <p:ext uri="{BB962C8B-B14F-4D97-AF65-F5344CB8AC3E}">
        <p14:creationId xmlns:p14="http://schemas.microsoft.com/office/powerpoint/2010/main" val="2168331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33423A-E5F4-4193-A970-556244BE8AC8}"/>
              </a:ext>
            </a:extLst>
          </p:cNvPr>
          <p:cNvSpPr>
            <a:spLocks noGrp="1"/>
          </p:cNvSpPr>
          <p:nvPr>
            <p:ph type="title"/>
          </p:nvPr>
        </p:nvSpPr>
        <p:spPr/>
        <p:txBody>
          <a:bodyPr>
            <a:normAutofit fontScale="90000"/>
          </a:bodyPr>
          <a:lstStyle/>
          <a:p>
            <a:r>
              <a:rPr lang="fr-FR" dirty="0"/>
              <a:t>PROPOSITION DE PISTES DE REFLEXION/</a:t>
            </a:r>
            <a:r>
              <a:rPr lang="fr-FR" dirty="0" err="1"/>
              <a:t>tRAVAIL</a:t>
            </a:r>
            <a:endParaRPr lang="fr-FR" dirty="0"/>
          </a:p>
        </p:txBody>
      </p:sp>
      <p:sp>
        <p:nvSpPr>
          <p:cNvPr id="3" name="Espace réservé du contenu 2">
            <a:extLst>
              <a:ext uri="{FF2B5EF4-FFF2-40B4-BE49-F238E27FC236}">
                <a16:creationId xmlns:a16="http://schemas.microsoft.com/office/drawing/2014/main" id="{2557FB6A-E1F3-4BD2-922F-B33790754CBA}"/>
              </a:ext>
            </a:extLst>
          </p:cNvPr>
          <p:cNvSpPr>
            <a:spLocks noGrp="1"/>
          </p:cNvSpPr>
          <p:nvPr>
            <p:ph idx="1"/>
          </p:nvPr>
        </p:nvSpPr>
        <p:spPr>
          <a:xfrm>
            <a:off x="105649" y="1053577"/>
            <a:ext cx="8911183" cy="5069722"/>
          </a:xfrm>
        </p:spPr>
        <p:txBody>
          <a:bodyPr>
            <a:normAutofit lnSpcReduction="10000"/>
          </a:bodyPr>
          <a:lstStyle/>
          <a:p>
            <a:pPr marL="0" indent="0">
              <a:buNone/>
            </a:pPr>
            <a:r>
              <a:rPr lang="fr-FR" b="1" dirty="0">
                <a:solidFill>
                  <a:schemeClr val="accent6"/>
                </a:solidFill>
              </a:rPr>
              <a:t>Les différents formats d’émission de factures à gérer en fonction des choix de plateformes par les clients</a:t>
            </a:r>
            <a:endParaRPr lang="fr-FR" dirty="0"/>
          </a:p>
          <a:p>
            <a:pPr marL="0" indent="0" algn="ctr">
              <a:buNone/>
            </a:pPr>
            <a:r>
              <a:rPr lang="fr-FR" b="1" dirty="0"/>
              <a:t>Scénarii d’émission à envisager</a:t>
            </a:r>
          </a:p>
          <a:p>
            <a:pPr>
              <a:buFontTx/>
              <a:buChar char="-"/>
            </a:pPr>
            <a:r>
              <a:rPr lang="fr-FR" dirty="0"/>
              <a:t>Le client a choisi le PPF =&gt; utilisation de l’un des formats du socle commun</a:t>
            </a:r>
          </a:p>
          <a:p>
            <a:pPr>
              <a:buFontTx/>
              <a:buChar char="-"/>
            </a:pPr>
            <a:r>
              <a:rPr lang="fr-FR" dirty="0"/>
              <a:t>Le client a choisi une PDP : </a:t>
            </a:r>
          </a:p>
          <a:p>
            <a:pPr lvl="1">
              <a:buFontTx/>
              <a:buChar char="-"/>
            </a:pPr>
            <a:r>
              <a:rPr lang="fr-FR" dirty="0"/>
              <a:t>L’émetteur émet depuis une PDP =&gt; utilisation d’un format structuré (socle commun ou non) après accord avec le client</a:t>
            </a:r>
          </a:p>
          <a:p>
            <a:pPr lvl="1">
              <a:buFontTx/>
              <a:buChar char="-"/>
            </a:pPr>
            <a:r>
              <a:rPr lang="fr-FR" dirty="0"/>
              <a:t>L’émetteur émet depuis le PPF =&gt; utilisation d’un des formats du socle commun</a:t>
            </a:r>
          </a:p>
          <a:p>
            <a:pPr marL="0" indent="0">
              <a:buNone/>
            </a:pPr>
            <a:r>
              <a:rPr lang="fr-FR" sz="1500" i="1" dirty="0"/>
              <a:t>NB : une entreprise peut faire appel à un OD en amont/aval de la ou des plateformes d’émission/réception choisies =&gt; n’influe pas sur les scénarii à priori</a:t>
            </a:r>
          </a:p>
          <a:p>
            <a:pPr marL="0" indent="0">
              <a:buNone/>
            </a:pPr>
            <a:endParaRPr lang="fr-FR" sz="1500" i="1" dirty="0"/>
          </a:p>
          <a:p>
            <a:pPr>
              <a:buFont typeface="Symbol" panose="05050102010706020507" pitchFamily="18" charset="2"/>
              <a:buChar char="Þ"/>
            </a:pPr>
            <a:r>
              <a:rPr lang="fr-FR" dirty="0"/>
              <a:t>Identifier et décrire les scénarios de transmission de factures</a:t>
            </a:r>
          </a:p>
          <a:p>
            <a:pPr>
              <a:buFont typeface="Symbol" panose="05050102010706020507" pitchFamily="18" charset="2"/>
              <a:buChar char="Þ"/>
            </a:pPr>
            <a:r>
              <a:rPr lang="fr-FR" dirty="0"/>
              <a:t>Identifier les cas d’usage pertinent pour le secteur agricole parmi ceux décrits dans les spécification de l’Administration </a:t>
            </a:r>
          </a:p>
          <a:p>
            <a:pPr marL="0" indent="0">
              <a:buNone/>
            </a:pPr>
            <a:endParaRPr lang="fr-FR" sz="1500" i="1" dirty="0"/>
          </a:p>
          <a:p>
            <a:pPr marL="0" indent="0" algn="ctr">
              <a:buNone/>
            </a:pPr>
            <a:r>
              <a:rPr lang="fr-FR" b="1" dirty="0">
                <a:cs typeface="Calibri" panose="020F0502020204030204" pitchFamily="34" charset="0"/>
              </a:rPr>
              <a:t>Gestion de correspondance entre formats du socle commun et autres formats structurés</a:t>
            </a:r>
            <a:endParaRPr lang="fr-FR" dirty="0">
              <a:cs typeface="Calibri" panose="020F0502020204030204" pitchFamily="34" charset="0"/>
            </a:endParaRPr>
          </a:p>
          <a:p>
            <a:pPr>
              <a:buFont typeface="Symbol" panose="05050102010706020507" pitchFamily="18" charset="2"/>
              <a:buChar char="Þ"/>
            </a:pPr>
            <a:r>
              <a:rPr lang="fr-FR" dirty="0">
                <a:latin typeface="Calibri" panose="020F0502020204030204" pitchFamily="34" charset="0"/>
                <a:cs typeface="Calibri" panose="020F0502020204030204" pitchFamily="34" charset="0"/>
              </a:rPr>
              <a:t>Etablir des correspondances entre le format EDIFACT et les formats du socle commun</a:t>
            </a:r>
          </a:p>
          <a:p>
            <a:pPr marL="0" indent="0">
              <a:buNone/>
            </a:pPr>
            <a:endParaRPr lang="fr-FR" dirty="0"/>
          </a:p>
          <a:p>
            <a:pPr marL="457200" lvl="1" indent="0">
              <a:buNone/>
            </a:pPr>
            <a:endParaRPr lang="fr-FR" dirty="0"/>
          </a:p>
          <a:p>
            <a:pPr>
              <a:buFont typeface="Symbol" panose="05050102010706020507" pitchFamily="18" charset="2"/>
              <a:buChar char="Þ"/>
            </a:pPr>
            <a:endParaRPr lang="fr-FR" dirty="0"/>
          </a:p>
          <a:p>
            <a:pPr>
              <a:buFont typeface="Symbol" panose="05050102010706020507" pitchFamily="18" charset="2"/>
              <a:buChar char="Þ"/>
            </a:pPr>
            <a:endParaRPr lang="fr-FR" dirty="0"/>
          </a:p>
          <a:p>
            <a:pPr marL="0" indent="0">
              <a:buNone/>
            </a:pPr>
            <a:endParaRPr lang="fr-FR" dirty="0"/>
          </a:p>
        </p:txBody>
      </p:sp>
      <p:sp>
        <p:nvSpPr>
          <p:cNvPr id="4" name="ZoneTexte 3">
            <a:extLst>
              <a:ext uri="{FF2B5EF4-FFF2-40B4-BE49-F238E27FC236}">
                <a16:creationId xmlns:a16="http://schemas.microsoft.com/office/drawing/2014/main" id="{EBF0A4A3-EE7E-481C-ADBA-35D89BB64B16}"/>
              </a:ext>
            </a:extLst>
          </p:cNvPr>
          <p:cNvSpPr txBox="1"/>
          <p:nvPr/>
        </p:nvSpPr>
        <p:spPr>
          <a:xfrm>
            <a:off x="4716016" y="5938633"/>
            <a:ext cx="3744416" cy="369332"/>
          </a:xfrm>
          <a:prstGeom prst="rect">
            <a:avLst/>
          </a:prstGeom>
          <a:noFill/>
        </p:spPr>
        <p:txBody>
          <a:bodyPr wrap="square" rtlCol="0">
            <a:spAutoFit/>
          </a:bodyPr>
          <a:lstStyle/>
          <a:p>
            <a:r>
              <a:rPr lang="fr-FR" dirty="0">
                <a:latin typeface="+mn-lt"/>
              </a:rPr>
              <a:t>UBL / CII / </a:t>
            </a:r>
            <a:r>
              <a:rPr lang="fr-FR" b="0" dirty="0" err="1">
                <a:latin typeface="+mn-lt"/>
              </a:rPr>
              <a:t>Factur</a:t>
            </a:r>
            <a:r>
              <a:rPr lang="fr-FR" b="0" dirty="0">
                <a:latin typeface="+mn-lt"/>
              </a:rPr>
              <a:t>-X (format mixte)</a:t>
            </a:r>
          </a:p>
        </p:txBody>
      </p:sp>
      <p:sp>
        <p:nvSpPr>
          <p:cNvPr id="5" name="ZoneTexte 4">
            <a:extLst>
              <a:ext uri="{FF2B5EF4-FFF2-40B4-BE49-F238E27FC236}">
                <a16:creationId xmlns:a16="http://schemas.microsoft.com/office/drawing/2014/main" id="{03705EB9-3350-459A-BBB8-FE784E55D10F}"/>
              </a:ext>
            </a:extLst>
          </p:cNvPr>
          <p:cNvSpPr txBox="1"/>
          <p:nvPr/>
        </p:nvSpPr>
        <p:spPr>
          <a:xfrm>
            <a:off x="1061418" y="5938633"/>
            <a:ext cx="2763403" cy="369332"/>
          </a:xfrm>
          <a:prstGeom prst="rect">
            <a:avLst/>
          </a:prstGeom>
          <a:noFill/>
        </p:spPr>
        <p:txBody>
          <a:bodyPr wrap="square" rtlCol="0">
            <a:spAutoFit/>
          </a:bodyPr>
          <a:lstStyle/>
          <a:p>
            <a:r>
              <a:rPr lang="fr-FR" dirty="0">
                <a:latin typeface="+mn-lt"/>
              </a:rPr>
              <a:t>Norme EDIFACT INVOIC</a:t>
            </a:r>
            <a:endParaRPr lang="fr-FR" b="0" dirty="0">
              <a:latin typeface="+mn-lt"/>
            </a:endParaRPr>
          </a:p>
        </p:txBody>
      </p:sp>
      <p:sp>
        <p:nvSpPr>
          <p:cNvPr id="6" name="Flèche : double flèche horizontale 5">
            <a:extLst>
              <a:ext uri="{FF2B5EF4-FFF2-40B4-BE49-F238E27FC236}">
                <a16:creationId xmlns:a16="http://schemas.microsoft.com/office/drawing/2014/main" id="{65B684F9-520C-4DEC-981A-A2005B367284}"/>
              </a:ext>
            </a:extLst>
          </p:cNvPr>
          <p:cNvSpPr/>
          <p:nvPr/>
        </p:nvSpPr>
        <p:spPr>
          <a:xfrm>
            <a:off x="3635896" y="5999153"/>
            <a:ext cx="864096" cy="221540"/>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3320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D5551-DAEF-459B-8D0D-7881D55E32F0}"/>
              </a:ext>
            </a:extLst>
          </p:cNvPr>
          <p:cNvSpPr>
            <a:spLocks noGrp="1"/>
          </p:cNvSpPr>
          <p:nvPr>
            <p:ph type="title"/>
          </p:nvPr>
        </p:nvSpPr>
        <p:spPr>
          <a:xfrm>
            <a:off x="0" y="72008"/>
            <a:ext cx="9018687" cy="692696"/>
          </a:xfrm>
        </p:spPr>
        <p:txBody>
          <a:bodyPr>
            <a:noAutofit/>
          </a:bodyPr>
          <a:lstStyle/>
          <a:p>
            <a:r>
              <a:rPr lang="fr-FR" sz="2400" dirty="0"/>
              <a:t>Cas d’usage recensés et documentés dans la v2</a:t>
            </a:r>
          </a:p>
        </p:txBody>
      </p:sp>
      <p:sp>
        <p:nvSpPr>
          <p:cNvPr id="13" name="ZoneTexte 12">
            <a:extLst>
              <a:ext uri="{FF2B5EF4-FFF2-40B4-BE49-F238E27FC236}">
                <a16:creationId xmlns:a16="http://schemas.microsoft.com/office/drawing/2014/main" id="{D1CB1F7B-DE62-4262-AE34-66CBA527929A}"/>
              </a:ext>
            </a:extLst>
          </p:cNvPr>
          <p:cNvSpPr txBox="1"/>
          <p:nvPr/>
        </p:nvSpPr>
        <p:spPr>
          <a:xfrm>
            <a:off x="179512" y="6247857"/>
            <a:ext cx="8136904" cy="523220"/>
          </a:xfrm>
          <a:prstGeom prst="rect">
            <a:avLst/>
          </a:prstGeom>
          <a:noFill/>
        </p:spPr>
        <p:txBody>
          <a:bodyPr wrap="square" rtlCol="0">
            <a:spAutoFit/>
          </a:bodyPr>
          <a:lstStyle/>
          <a:p>
            <a:pPr algn="ctr"/>
            <a:r>
              <a:rPr lang="fr-FR" sz="1400" i="1" dirty="0"/>
              <a:t>Nb : Liste identique à ce qui avait été présenté en novembre mais la documentation de certains cas d’usage a été complété dans la V2 par rapport à ce qui était présent dans la V1</a:t>
            </a:r>
          </a:p>
        </p:txBody>
      </p:sp>
      <p:graphicFrame>
        <p:nvGraphicFramePr>
          <p:cNvPr id="14" name="Tableau 14">
            <a:extLst>
              <a:ext uri="{FF2B5EF4-FFF2-40B4-BE49-F238E27FC236}">
                <a16:creationId xmlns:a16="http://schemas.microsoft.com/office/drawing/2014/main" id="{7B981D4C-69BB-4788-9BCE-8FE11BE8DD49}"/>
              </a:ext>
            </a:extLst>
          </p:cNvPr>
          <p:cNvGraphicFramePr>
            <a:graphicFrameLocks noGrp="1"/>
          </p:cNvGraphicFramePr>
          <p:nvPr/>
        </p:nvGraphicFramePr>
        <p:xfrm>
          <a:off x="70685" y="1063128"/>
          <a:ext cx="8911182" cy="4888723"/>
        </p:xfrm>
        <a:graphic>
          <a:graphicData uri="http://schemas.openxmlformats.org/drawingml/2006/table">
            <a:tbl>
              <a:tblPr firstRow="1" bandRow="1">
                <a:tableStyleId>{5940675A-B579-460E-94D1-54222C63F5DA}</a:tableStyleId>
              </a:tblPr>
              <a:tblGrid>
                <a:gridCol w="288031">
                  <a:extLst>
                    <a:ext uri="{9D8B030D-6E8A-4147-A177-3AD203B41FA5}">
                      <a16:colId xmlns:a16="http://schemas.microsoft.com/office/drawing/2014/main" val="527531902"/>
                    </a:ext>
                  </a:extLst>
                </a:gridCol>
                <a:gridCol w="2016224">
                  <a:extLst>
                    <a:ext uri="{9D8B030D-6E8A-4147-A177-3AD203B41FA5}">
                      <a16:colId xmlns:a16="http://schemas.microsoft.com/office/drawing/2014/main" val="2005646364"/>
                    </a:ext>
                  </a:extLst>
                </a:gridCol>
                <a:gridCol w="6606927">
                  <a:extLst>
                    <a:ext uri="{9D8B030D-6E8A-4147-A177-3AD203B41FA5}">
                      <a16:colId xmlns:a16="http://schemas.microsoft.com/office/drawing/2014/main" val="4149742843"/>
                    </a:ext>
                  </a:extLst>
                </a:gridCol>
              </a:tblGrid>
              <a:tr h="345483">
                <a:tc>
                  <a:txBody>
                    <a:bodyPr/>
                    <a:lstStyle/>
                    <a:p>
                      <a:pPr algn="ctr"/>
                      <a:endParaRPr lang="fr-FR" sz="800" b="1" dirty="0">
                        <a:latin typeface="+mn-lt"/>
                      </a:endParaRPr>
                    </a:p>
                  </a:txBody>
                  <a:tcPr marL="51336" marR="51336" marT="25670" marB="25670" anchor="ctr">
                    <a:solidFill>
                      <a:schemeClr val="accent6">
                        <a:lumMod val="60000"/>
                        <a:lumOff val="40000"/>
                      </a:schemeClr>
                    </a:solidFill>
                  </a:tcPr>
                </a:tc>
                <a:tc>
                  <a:txBody>
                    <a:bodyPr/>
                    <a:lstStyle/>
                    <a:p>
                      <a:pPr algn="ctr"/>
                      <a:r>
                        <a:rPr lang="fr-FR" sz="1600" b="1" dirty="0">
                          <a:latin typeface="+mn-lt"/>
                        </a:rPr>
                        <a:t>Catégorie</a:t>
                      </a:r>
                    </a:p>
                  </a:txBody>
                  <a:tcPr marL="51336" marR="51336" marT="25670" marB="25670" anchor="ctr">
                    <a:solidFill>
                      <a:schemeClr val="accent6">
                        <a:lumMod val="60000"/>
                        <a:lumOff val="40000"/>
                      </a:schemeClr>
                    </a:solidFill>
                  </a:tcPr>
                </a:tc>
                <a:tc>
                  <a:txBody>
                    <a:bodyPr/>
                    <a:lstStyle/>
                    <a:p>
                      <a:pPr algn="ctr"/>
                      <a:r>
                        <a:rPr lang="fr-FR" sz="1600" b="1" dirty="0">
                          <a:latin typeface="+mn-lt"/>
                        </a:rPr>
                        <a:t>Cas d’usage</a:t>
                      </a:r>
                    </a:p>
                  </a:txBody>
                  <a:tcPr marL="51336" marR="51336" marT="25670" marB="25670" anchor="ctr">
                    <a:solidFill>
                      <a:schemeClr val="accent6">
                        <a:lumMod val="60000"/>
                        <a:lumOff val="40000"/>
                      </a:schemeClr>
                    </a:solidFill>
                  </a:tcPr>
                </a:tc>
                <a:extLst>
                  <a:ext uri="{0D108BD9-81ED-4DB2-BD59-A6C34878D82A}">
                    <a16:rowId xmlns:a16="http://schemas.microsoft.com/office/drawing/2014/main" val="3184845717"/>
                  </a:ext>
                </a:extLst>
              </a:tr>
              <a:tr h="86565">
                <a:tc>
                  <a:txBody>
                    <a:bodyPr/>
                    <a:lstStyle/>
                    <a:p>
                      <a:r>
                        <a:rPr lang="fr-FR" sz="800" dirty="0">
                          <a:latin typeface="+mn-lt"/>
                        </a:rPr>
                        <a:t>1</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Multi-commande / Multi-livraison 	</a:t>
                      </a:r>
                    </a:p>
                  </a:txBody>
                  <a:tcPr marL="51336" marR="51336" marT="25670" marB="25670"/>
                </a:tc>
                <a:tc>
                  <a:txBody>
                    <a:bodyPr/>
                    <a:lstStyle/>
                    <a:p>
                      <a:r>
                        <a:rPr lang="fr-FR" sz="800" b="0" i="0" u="none" strike="noStrike" kern="1200" baseline="0" dirty="0">
                          <a:solidFill>
                            <a:schemeClr val="tx1"/>
                          </a:solidFill>
                          <a:latin typeface="+mn-lt"/>
                          <a:ea typeface="+mn-ea"/>
                          <a:cs typeface="+mn-cs"/>
                        </a:rPr>
                        <a:t>Multi-commande / Multi-Livraison 	</a:t>
                      </a:r>
                    </a:p>
                  </a:txBody>
                  <a:tcPr marL="51336" marR="51336" marT="25670" marB="25670"/>
                </a:tc>
                <a:extLst>
                  <a:ext uri="{0D108BD9-81ED-4DB2-BD59-A6C34878D82A}">
                    <a16:rowId xmlns:a16="http://schemas.microsoft.com/office/drawing/2014/main" val="600424366"/>
                  </a:ext>
                </a:extLst>
              </a:tr>
              <a:tr h="0">
                <a:tc>
                  <a:txBody>
                    <a:bodyPr/>
                    <a:lstStyle/>
                    <a:p>
                      <a:r>
                        <a:rPr lang="fr-FR" sz="800" dirty="0">
                          <a:latin typeface="+mn-lt"/>
                        </a:rPr>
                        <a:t>2</a:t>
                      </a:r>
                    </a:p>
                  </a:txBody>
                  <a:tcPr marL="51336" marR="51336" marT="25670" marB="25670"/>
                </a:tc>
                <a:tc>
                  <a:txBody>
                    <a:bodyPr/>
                    <a:lstStyle/>
                    <a:p>
                      <a:r>
                        <a:rPr lang="fr-FR" sz="800" b="0" i="0" u="none" strike="noStrike" baseline="0">
                          <a:solidFill>
                            <a:srgbClr val="000000"/>
                          </a:solidFill>
                          <a:latin typeface="+mn-lt"/>
                        </a:rPr>
                        <a:t>Facture payée par un Tiers 	</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déjà payée par un tiers connu à la facturation 	</a:t>
                      </a:r>
                    </a:p>
                  </a:txBody>
                  <a:tcPr marL="51336" marR="51336" marT="25670" marB="25670"/>
                </a:tc>
                <a:extLst>
                  <a:ext uri="{0D108BD9-81ED-4DB2-BD59-A6C34878D82A}">
                    <a16:rowId xmlns:a16="http://schemas.microsoft.com/office/drawing/2014/main" val="4019131743"/>
                  </a:ext>
                </a:extLst>
              </a:tr>
              <a:tr h="100085">
                <a:tc>
                  <a:txBody>
                    <a:bodyPr/>
                    <a:lstStyle/>
                    <a:p>
                      <a:r>
                        <a:rPr lang="fr-FR" sz="800" dirty="0">
                          <a:latin typeface="+mn-lt"/>
                        </a:rPr>
                        <a:t>3</a:t>
                      </a:r>
                    </a:p>
                  </a:txBody>
                  <a:tcPr marL="51336" marR="51336" marT="25670" marB="25670"/>
                </a:tc>
                <a:tc>
                  <a:txBody>
                    <a:bodyPr/>
                    <a:lstStyle/>
                    <a:p>
                      <a:r>
                        <a:rPr lang="fr-FR" sz="800" b="0" i="0" u="none" strike="noStrike" baseline="0" dirty="0">
                          <a:solidFill>
                            <a:srgbClr val="000000"/>
                          </a:solidFill>
                          <a:latin typeface="+mn-lt"/>
                        </a:rPr>
                        <a:t>Facture payée par un Tiers 	</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à payer par un tiers connu à la facturation 	</a:t>
                      </a:r>
                    </a:p>
                  </a:txBody>
                  <a:tcPr marL="51336" marR="51336" marT="25670" marB="25670"/>
                </a:tc>
                <a:extLst>
                  <a:ext uri="{0D108BD9-81ED-4DB2-BD59-A6C34878D82A}">
                    <a16:rowId xmlns:a16="http://schemas.microsoft.com/office/drawing/2014/main" val="3291086906"/>
                  </a:ext>
                </a:extLst>
              </a:tr>
              <a:tr h="0">
                <a:tc>
                  <a:txBody>
                    <a:bodyPr/>
                    <a:lstStyle/>
                    <a:p>
                      <a:r>
                        <a:rPr lang="fr-FR" sz="800" dirty="0">
                          <a:latin typeface="+mn-lt"/>
                        </a:rPr>
                        <a:t>4</a:t>
                      </a:r>
                    </a:p>
                  </a:txBody>
                  <a:tcPr marL="51336" marR="51336" marT="25670" marB="25670"/>
                </a:tc>
                <a:tc>
                  <a:txBody>
                    <a:bodyPr/>
                    <a:lstStyle/>
                    <a:p>
                      <a:r>
                        <a:rPr lang="fr-FR" sz="800" b="0" i="0" u="none" strike="noStrike" baseline="0" dirty="0">
                          <a:solidFill>
                            <a:srgbClr val="000000"/>
                          </a:solidFill>
                          <a:latin typeface="+mn-lt"/>
                        </a:rPr>
                        <a:t>Facture payée par un Tiers 	</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à payer par un ou plusieurs tiers, partiellement connu(s) à la facturation (subvention, assurance…) 	</a:t>
                      </a:r>
                    </a:p>
                  </a:txBody>
                  <a:tcPr marL="51336" marR="51336" marT="25670" marB="25670"/>
                </a:tc>
                <a:extLst>
                  <a:ext uri="{0D108BD9-81ED-4DB2-BD59-A6C34878D82A}">
                    <a16:rowId xmlns:a16="http://schemas.microsoft.com/office/drawing/2014/main" val="2341279064"/>
                  </a:ext>
                </a:extLst>
              </a:tr>
              <a:tr h="0">
                <a:tc>
                  <a:txBody>
                    <a:bodyPr/>
                    <a:lstStyle/>
                    <a:p>
                      <a:r>
                        <a:rPr lang="fr-FR" sz="800" dirty="0">
                          <a:latin typeface="+mn-lt"/>
                        </a:rPr>
                        <a:t>5</a:t>
                      </a:r>
                    </a:p>
                  </a:txBody>
                  <a:tcPr marL="51336" marR="51336" marT="25670" marB="25670"/>
                </a:tc>
                <a:tc>
                  <a:txBody>
                    <a:bodyPr/>
                    <a:lstStyle/>
                    <a:p>
                      <a:r>
                        <a:rPr lang="fr-FR" sz="800" b="0" i="0" u="none" strike="noStrike" baseline="0" dirty="0">
                          <a:solidFill>
                            <a:srgbClr val="000000"/>
                          </a:solidFill>
                          <a:latin typeface="+mn-lt"/>
                        </a:rPr>
                        <a:t>Facture payée par un Tiers 	</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de Frais, payées par des collaborateurs (hors carte d’achat ou logée), avec facture 	</a:t>
                      </a:r>
                    </a:p>
                  </a:txBody>
                  <a:tcPr marL="51336" marR="51336" marT="25670" marB="25670"/>
                </a:tc>
                <a:extLst>
                  <a:ext uri="{0D108BD9-81ED-4DB2-BD59-A6C34878D82A}">
                    <a16:rowId xmlns:a16="http://schemas.microsoft.com/office/drawing/2014/main" val="91987045"/>
                  </a:ext>
                </a:extLst>
              </a:tr>
              <a:tr h="84361">
                <a:tc>
                  <a:txBody>
                    <a:bodyPr/>
                    <a:lstStyle/>
                    <a:p>
                      <a:r>
                        <a:rPr lang="fr-FR" sz="800" dirty="0">
                          <a:latin typeface="+mn-lt"/>
                        </a:rPr>
                        <a:t>6</a:t>
                      </a:r>
                    </a:p>
                  </a:txBody>
                  <a:tcPr marL="51336" marR="51336" marT="25670" marB="25670"/>
                </a:tc>
                <a:tc>
                  <a:txBody>
                    <a:bodyPr/>
                    <a:lstStyle/>
                    <a:p>
                      <a:r>
                        <a:rPr lang="fr-FR" sz="800" b="0" i="0" u="none" strike="noStrike" baseline="0">
                          <a:solidFill>
                            <a:srgbClr val="000000"/>
                          </a:solidFill>
                          <a:latin typeface="+mn-lt"/>
                        </a:rPr>
                        <a:t>Facture payée par un Tiers 	</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de Frais, payées par des collaborateurs (hors carte d’achat ou logée), sans facture (ticket parking) 	</a:t>
                      </a:r>
                    </a:p>
                  </a:txBody>
                  <a:tcPr marL="51336" marR="51336" marT="25670" marB="25670"/>
                </a:tc>
                <a:extLst>
                  <a:ext uri="{0D108BD9-81ED-4DB2-BD59-A6C34878D82A}">
                    <a16:rowId xmlns:a16="http://schemas.microsoft.com/office/drawing/2014/main" val="1098931517"/>
                  </a:ext>
                </a:extLst>
              </a:tr>
              <a:tr h="0">
                <a:tc>
                  <a:txBody>
                    <a:bodyPr/>
                    <a:lstStyle/>
                    <a:p>
                      <a:r>
                        <a:rPr lang="fr-FR" sz="800" dirty="0">
                          <a:latin typeface="+mn-lt"/>
                        </a:rPr>
                        <a:t>7</a:t>
                      </a:r>
                    </a:p>
                  </a:txBody>
                  <a:tcPr marL="51336" marR="51336" marT="25670" marB="25670"/>
                </a:tc>
                <a:tc>
                  <a:txBody>
                    <a:bodyPr/>
                    <a:lstStyle/>
                    <a:p>
                      <a:r>
                        <a:rPr lang="fr-FR" sz="800" b="0" i="0" u="none" strike="noStrike" baseline="0">
                          <a:solidFill>
                            <a:srgbClr val="000000"/>
                          </a:solidFill>
                          <a:latin typeface="+mn-lt"/>
                        </a:rPr>
                        <a:t>Facture payée par un Tiers 	</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suite à achat avec carte logée (carte d’achat) 	</a:t>
                      </a:r>
                    </a:p>
                  </a:txBody>
                  <a:tcPr marL="51336" marR="51336" marT="25670" marB="25670"/>
                </a:tc>
                <a:extLst>
                  <a:ext uri="{0D108BD9-81ED-4DB2-BD59-A6C34878D82A}">
                    <a16:rowId xmlns:a16="http://schemas.microsoft.com/office/drawing/2014/main" val="131545752"/>
                  </a:ext>
                </a:extLst>
              </a:tr>
              <a:tr h="97881">
                <a:tc>
                  <a:txBody>
                    <a:bodyPr/>
                    <a:lstStyle/>
                    <a:p>
                      <a:r>
                        <a:rPr lang="fr-FR" sz="800" dirty="0">
                          <a:latin typeface="+mn-lt"/>
                        </a:rPr>
                        <a:t>8</a:t>
                      </a:r>
                    </a:p>
                  </a:txBody>
                  <a:tcPr marL="51336" marR="51336" marT="25670" marB="25670"/>
                </a:tc>
                <a:tc>
                  <a:txBody>
                    <a:bodyPr/>
                    <a:lstStyle/>
                    <a:p>
                      <a:r>
                        <a:rPr lang="fr-FR" sz="800" b="0" i="0" u="none" strike="noStrike" baseline="0">
                          <a:solidFill>
                            <a:srgbClr val="000000"/>
                          </a:solidFill>
                          <a:latin typeface="+mn-lt"/>
                        </a:rPr>
                        <a:t>Facture payée par un Tiers 	</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à payer à un Tiers connu à la facturation (affacturage, centralisation de Trésorerie) 	</a:t>
                      </a:r>
                    </a:p>
                  </a:txBody>
                  <a:tcPr marL="51336" marR="51336" marT="25670" marB="25670"/>
                </a:tc>
                <a:extLst>
                  <a:ext uri="{0D108BD9-81ED-4DB2-BD59-A6C34878D82A}">
                    <a16:rowId xmlns:a16="http://schemas.microsoft.com/office/drawing/2014/main" val="2907891601"/>
                  </a:ext>
                </a:extLst>
              </a:tr>
              <a:tr h="0">
                <a:tc>
                  <a:txBody>
                    <a:bodyPr/>
                    <a:lstStyle/>
                    <a:p>
                      <a:r>
                        <a:rPr lang="fr-FR" sz="800" dirty="0">
                          <a:latin typeface="+mn-lt"/>
                        </a:rPr>
                        <a:t>9</a:t>
                      </a:r>
                    </a:p>
                  </a:txBody>
                  <a:tcPr marL="51336" marR="51336" marT="25670" marB="25670"/>
                </a:tc>
                <a:tc>
                  <a:txBody>
                    <a:bodyPr/>
                    <a:lstStyle/>
                    <a:p>
                      <a:r>
                        <a:rPr lang="fr-FR" sz="800" b="0" i="0" u="none" strike="noStrike" baseline="0">
                          <a:solidFill>
                            <a:srgbClr val="000000"/>
                          </a:solidFill>
                          <a:latin typeface="+mn-lt"/>
                        </a:rPr>
                        <a:t>Facture payée par un Tiers 	</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à payer à un Tiers connu à la facturation, qui gère aussi commande / réception, voire facturation (Distributeur / Dépositaire) 	</a:t>
                      </a:r>
                    </a:p>
                  </a:txBody>
                  <a:tcPr marL="51336" marR="51336" marT="25670" marB="25670"/>
                </a:tc>
                <a:extLst>
                  <a:ext uri="{0D108BD9-81ED-4DB2-BD59-A6C34878D82A}">
                    <a16:rowId xmlns:a16="http://schemas.microsoft.com/office/drawing/2014/main" val="1684566462"/>
                  </a:ext>
                </a:extLst>
              </a:tr>
              <a:tr h="111401">
                <a:tc>
                  <a:txBody>
                    <a:bodyPr/>
                    <a:lstStyle/>
                    <a:p>
                      <a:r>
                        <a:rPr lang="fr-FR" sz="800" dirty="0">
                          <a:latin typeface="+mn-lt"/>
                        </a:rPr>
                        <a:t>10</a:t>
                      </a:r>
                    </a:p>
                  </a:txBody>
                  <a:tcPr marL="51336" marR="51336" marT="25670" marB="25670"/>
                </a:tc>
                <a:tc>
                  <a:txBody>
                    <a:bodyPr/>
                    <a:lstStyle/>
                    <a:p>
                      <a:r>
                        <a:rPr lang="fr-FR" sz="800" b="0" i="0" u="none" strike="noStrike" baseline="0" dirty="0">
                          <a:solidFill>
                            <a:srgbClr val="000000"/>
                          </a:solidFill>
                          <a:latin typeface="+mn-lt"/>
                        </a:rPr>
                        <a:t>Facture payée par un Tiers 	</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à payer à un Tiers inconnu à la Facturation (affacturage à la demande, inversé) 	</a:t>
                      </a:r>
                    </a:p>
                  </a:txBody>
                  <a:tcPr marL="51336" marR="51336" marT="25670" marB="25670"/>
                </a:tc>
                <a:extLst>
                  <a:ext uri="{0D108BD9-81ED-4DB2-BD59-A6C34878D82A}">
                    <a16:rowId xmlns:a16="http://schemas.microsoft.com/office/drawing/2014/main" val="275725878"/>
                  </a:ext>
                </a:extLst>
              </a:tr>
              <a:tr h="82157">
                <a:tc>
                  <a:txBody>
                    <a:bodyPr/>
                    <a:lstStyle/>
                    <a:p>
                      <a:r>
                        <a:rPr lang="fr-FR" sz="800">
                          <a:latin typeface="+mn-lt"/>
                        </a:rPr>
                        <a:t>11</a:t>
                      </a:r>
                      <a:endParaRPr lang="fr-FR" sz="800" dirty="0">
                        <a:latin typeface="+mn-lt"/>
                      </a:endParaRP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avec « facturé à » différent de l’acheteur 	</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Un service central (le siège) passe commande pour le compte d’un magasin, qui réceptionne la marchandise. La facture est adressée au Siège pour traitement et paiement avec comptabilisation analytique de la charge sur le magasin. 	</a:t>
                      </a:r>
                    </a:p>
                  </a:txBody>
                  <a:tcPr marL="51336" marR="51336" marT="25670" marB="25670"/>
                </a:tc>
                <a:extLst>
                  <a:ext uri="{0D108BD9-81ED-4DB2-BD59-A6C34878D82A}">
                    <a16:rowId xmlns:a16="http://schemas.microsoft.com/office/drawing/2014/main" val="3593022088"/>
                  </a:ext>
                </a:extLst>
              </a:tr>
              <a:tr h="0">
                <a:tc>
                  <a:txBody>
                    <a:bodyPr/>
                    <a:lstStyle/>
                    <a:p>
                      <a:r>
                        <a:rPr lang="fr-FR" sz="800" dirty="0">
                          <a:latin typeface="+mn-lt"/>
                        </a:rPr>
                        <a:t>13</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de sous-traitance en paiement direct </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de sous-traitance en paiement direct, facture de sous-traitance au fournisseur payé par le client 	</a:t>
                      </a:r>
                    </a:p>
                  </a:txBody>
                  <a:tcPr marL="51336" marR="51336" marT="25670" marB="25670"/>
                </a:tc>
                <a:extLst>
                  <a:ext uri="{0D108BD9-81ED-4DB2-BD59-A6C34878D82A}">
                    <a16:rowId xmlns:a16="http://schemas.microsoft.com/office/drawing/2014/main" val="2008382078"/>
                  </a:ext>
                </a:extLst>
              </a:tr>
              <a:tr h="0">
                <a:tc>
                  <a:txBody>
                    <a:bodyPr/>
                    <a:lstStyle/>
                    <a:p>
                      <a:r>
                        <a:rPr lang="fr-FR" sz="800" dirty="0">
                          <a:latin typeface="+mn-lt"/>
                        </a:rPr>
                        <a:t>14</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de sous-traitance en paiement direct</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du fournisseur au client, en partie déjà payée par facture sous-traitant en paiement direct 	</a:t>
                      </a:r>
                    </a:p>
                  </a:txBody>
                  <a:tcPr marL="51336" marR="51336" marT="25670" marB="25670"/>
                </a:tc>
                <a:extLst>
                  <a:ext uri="{0D108BD9-81ED-4DB2-BD59-A6C34878D82A}">
                    <a16:rowId xmlns:a16="http://schemas.microsoft.com/office/drawing/2014/main" val="73371062"/>
                  </a:ext>
                </a:extLst>
              </a:tr>
              <a:tr h="88529">
                <a:tc>
                  <a:txBody>
                    <a:bodyPr/>
                    <a:lstStyle/>
                    <a:p>
                      <a:r>
                        <a:rPr lang="fr-FR" sz="800" dirty="0">
                          <a:latin typeface="+mn-lt"/>
                        </a:rPr>
                        <a:t>15</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suite à commande / paiement d’un Tiers pour le compte de l’acheteur 	</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de Vente suite à commande / paiement d’un Tiers pour le compte de l’acheteur (achat de médias, frais sur Mission de Conseil) 	</a:t>
                      </a:r>
                    </a:p>
                  </a:txBody>
                  <a:tcPr marL="51336" marR="51336" marT="25670" marB="25670"/>
                </a:tc>
                <a:extLst>
                  <a:ext uri="{0D108BD9-81ED-4DB2-BD59-A6C34878D82A}">
                    <a16:rowId xmlns:a16="http://schemas.microsoft.com/office/drawing/2014/main" val="2981635496"/>
                  </a:ext>
                </a:extLst>
              </a:tr>
              <a:tr h="81381">
                <a:tc>
                  <a:txBody>
                    <a:bodyPr/>
                    <a:lstStyle/>
                    <a:p>
                      <a:r>
                        <a:rPr lang="fr-FR" sz="800">
                          <a:latin typeface="+mn-lt"/>
                        </a:rPr>
                        <a:t>16</a:t>
                      </a:r>
                      <a:endParaRPr lang="fr-FR" sz="800" dirty="0">
                        <a:latin typeface="+mn-lt"/>
                      </a:endParaRP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suite à commande / paiement d’un Tiers pour le compte de l’acheteur 	</a:t>
                      </a:r>
                    </a:p>
                  </a:txBody>
                  <a:tcPr marL="51336" marR="51336" marT="25670" marB="25670"/>
                </a:tc>
                <a:tc>
                  <a:txBody>
                    <a:bodyPr/>
                    <a:lstStyle/>
                    <a:p>
                      <a:r>
                        <a:rPr lang="fr-FR" sz="800" b="0" i="0" u="none" strike="noStrike" kern="1200" baseline="0" dirty="0">
                          <a:solidFill>
                            <a:schemeClr val="tx1"/>
                          </a:solidFill>
                          <a:latin typeface="+mn-lt"/>
                          <a:ea typeface="+mn-ea"/>
                          <a:cs typeface="+mn-cs"/>
                        </a:rPr>
                        <a:t>Facture de débours pour remboursement de la facture de vente payée par le Tiers 	</a:t>
                      </a:r>
                    </a:p>
                  </a:txBody>
                  <a:tcPr marL="51336" marR="51336" marT="25670" marB="25670"/>
                </a:tc>
                <a:extLst>
                  <a:ext uri="{0D108BD9-81ED-4DB2-BD59-A6C34878D82A}">
                    <a16:rowId xmlns:a16="http://schemas.microsoft.com/office/drawing/2014/main" val="2502852009"/>
                  </a:ext>
                </a:extLst>
              </a:tr>
              <a:tr h="0">
                <a:tc>
                  <a:txBody>
                    <a:bodyPr/>
                    <a:lstStyle/>
                    <a:p>
                      <a:r>
                        <a:rPr lang="fr-FR" sz="800">
                          <a:latin typeface="+mn-lt"/>
                        </a:rPr>
                        <a:t>17a</a:t>
                      </a:r>
                      <a:endParaRPr lang="fr-FR" sz="800" dirty="0">
                        <a:latin typeface="+mn-lt"/>
                      </a:endParaRP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émise par un tiers, intermédiaire de paiement 	</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émise par un tiers, intermédiaire de paiement (par exemple sur Marketplace), sans mandate de facturation entre l’intermédiaire de paiement et le fournisseur 	</a:t>
                      </a:r>
                    </a:p>
                  </a:txBody>
                  <a:tcPr marL="51336" marR="51336" marT="25670" marB="25670"/>
                </a:tc>
                <a:extLst>
                  <a:ext uri="{0D108BD9-81ED-4DB2-BD59-A6C34878D82A}">
                    <a16:rowId xmlns:a16="http://schemas.microsoft.com/office/drawing/2014/main" val="1976709685"/>
                  </a:ext>
                </a:extLst>
              </a:tr>
              <a:tr h="0">
                <a:tc>
                  <a:txBody>
                    <a:bodyPr/>
                    <a:lstStyle/>
                    <a:p>
                      <a:r>
                        <a:rPr lang="fr-FR" sz="800">
                          <a:latin typeface="+mn-lt"/>
                        </a:rPr>
                        <a:t>17b</a:t>
                      </a:r>
                      <a:endParaRPr lang="fr-FR" sz="800" dirty="0">
                        <a:latin typeface="+mn-lt"/>
                      </a:endParaRP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émise par un tiers, intermédiaire de paiement et mandat de facturation 	</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émise par un tiers, intermédiaire de paiement, avec un mandat de facturation entre l’intermédiaire de paiement et le fournisseur 	</a:t>
                      </a:r>
                    </a:p>
                  </a:txBody>
                  <a:tcPr marL="51336" marR="51336" marT="25670" marB="25670"/>
                </a:tc>
                <a:extLst>
                  <a:ext uri="{0D108BD9-81ED-4DB2-BD59-A6C34878D82A}">
                    <a16:rowId xmlns:a16="http://schemas.microsoft.com/office/drawing/2014/main" val="79634736"/>
                  </a:ext>
                </a:extLst>
              </a:tr>
              <a:tr h="0">
                <a:tc>
                  <a:txBody>
                    <a:bodyPr/>
                    <a:lstStyle/>
                    <a:p>
                      <a:r>
                        <a:rPr lang="fr-FR" sz="800">
                          <a:latin typeface="+mn-lt"/>
                        </a:rPr>
                        <a:t>19a</a:t>
                      </a:r>
                      <a:endParaRPr lang="fr-FR" sz="800" dirty="0">
                        <a:latin typeface="+mn-lt"/>
                      </a:endParaRP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Factures émises sous mandat de tiers 	</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Factures émises avec un mandat de facturation 	</a:t>
                      </a:r>
                    </a:p>
                    <a:p>
                      <a:endParaRPr lang="fr-FR" sz="800" dirty="0">
                        <a:latin typeface="+mn-lt"/>
                      </a:endParaRPr>
                    </a:p>
                  </a:txBody>
                  <a:tcPr marL="51336" marR="51336" marT="25670" marB="25670"/>
                </a:tc>
                <a:extLst>
                  <a:ext uri="{0D108BD9-81ED-4DB2-BD59-A6C34878D82A}">
                    <a16:rowId xmlns:a16="http://schemas.microsoft.com/office/drawing/2014/main" val="838090205"/>
                  </a:ext>
                </a:extLst>
              </a:tr>
              <a:tr h="0">
                <a:tc>
                  <a:txBody>
                    <a:bodyPr/>
                    <a:lstStyle/>
                    <a:p>
                      <a:r>
                        <a:rPr lang="fr-FR" sz="800">
                          <a:latin typeface="+mn-lt"/>
                        </a:rPr>
                        <a:t>19b</a:t>
                      </a:r>
                      <a:endParaRPr lang="fr-FR" sz="800" dirty="0">
                        <a:latin typeface="+mn-lt"/>
                      </a:endParaRP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Auto facturation 	</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Auto facturation par l’acheteur 	</a:t>
                      </a:r>
                    </a:p>
                  </a:txBody>
                  <a:tcPr marL="51336" marR="51336" marT="25670" marB="25670"/>
                </a:tc>
                <a:extLst>
                  <a:ext uri="{0D108BD9-81ED-4DB2-BD59-A6C34878D82A}">
                    <a16:rowId xmlns:a16="http://schemas.microsoft.com/office/drawing/2014/main" val="3764931291"/>
                  </a:ext>
                </a:extLst>
              </a:tr>
              <a:tr h="95553">
                <a:tc>
                  <a:txBody>
                    <a:bodyPr/>
                    <a:lstStyle/>
                    <a:p>
                      <a:r>
                        <a:rPr lang="fr-FR" sz="800">
                          <a:latin typeface="+mn-lt"/>
                        </a:rPr>
                        <a:t>20</a:t>
                      </a:r>
                      <a:endParaRPr lang="fr-FR" sz="800" dirty="0">
                        <a:latin typeface="+mn-lt"/>
                      </a:endParaRP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d’acompte 	</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d’acompte 	</a:t>
                      </a:r>
                    </a:p>
                  </a:txBody>
                  <a:tcPr marL="51336" marR="51336" marT="25670" marB="25670"/>
                </a:tc>
                <a:extLst>
                  <a:ext uri="{0D108BD9-81ED-4DB2-BD59-A6C34878D82A}">
                    <a16:rowId xmlns:a16="http://schemas.microsoft.com/office/drawing/2014/main" val="1588194965"/>
                  </a:ext>
                </a:extLst>
              </a:tr>
              <a:tr h="0">
                <a:tc>
                  <a:txBody>
                    <a:bodyPr/>
                    <a:lstStyle/>
                    <a:p>
                      <a:r>
                        <a:rPr lang="fr-FR" sz="800">
                          <a:latin typeface="+mn-lt"/>
                        </a:rPr>
                        <a:t>21</a:t>
                      </a:r>
                      <a:endParaRPr lang="fr-FR" sz="800" dirty="0">
                        <a:latin typeface="+mn-lt"/>
                      </a:endParaRP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d’acompte 	</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Finale après acompte 	</a:t>
                      </a:r>
                    </a:p>
                  </a:txBody>
                  <a:tcPr marL="51336" marR="51336" marT="25670" marB="25670"/>
                </a:tc>
                <a:extLst>
                  <a:ext uri="{0D108BD9-81ED-4DB2-BD59-A6C34878D82A}">
                    <a16:rowId xmlns:a16="http://schemas.microsoft.com/office/drawing/2014/main" val="727592466"/>
                  </a:ext>
                </a:extLst>
              </a:tr>
              <a:tr h="109073">
                <a:tc>
                  <a:txBody>
                    <a:bodyPr/>
                    <a:lstStyle/>
                    <a:p>
                      <a:r>
                        <a:rPr lang="fr-FR" sz="800">
                          <a:latin typeface="+mn-lt"/>
                        </a:rPr>
                        <a:t>22</a:t>
                      </a:r>
                      <a:endParaRPr lang="fr-FR" sz="800" dirty="0">
                        <a:latin typeface="+mn-lt"/>
                      </a:endParaRP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avec escompte 	</a:t>
                      </a:r>
                    </a:p>
                  </a:txBody>
                  <a:tcPr marL="51336" marR="51336" marT="25670" marB="256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kern="1200" baseline="0" dirty="0">
                          <a:solidFill>
                            <a:schemeClr val="tx1"/>
                          </a:solidFill>
                          <a:latin typeface="+mn-lt"/>
                          <a:ea typeface="+mn-ea"/>
                          <a:cs typeface="+mn-cs"/>
                        </a:rPr>
                        <a:t>Facture payée avec escompte 	</a:t>
                      </a:r>
                    </a:p>
                  </a:txBody>
                  <a:tcPr marL="51336" marR="51336" marT="25670" marB="25670"/>
                </a:tc>
                <a:extLst>
                  <a:ext uri="{0D108BD9-81ED-4DB2-BD59-A6C34878D82A}">
                    <a16:rowId xmlns:a16="http://schemas.microsoft.com/office/drawing/2014/main" val="579434229"/>
                  </a:ext>
                </a:extLst>
              </a:tr>
            </a:tbl>
          </a:graphicData>
        </a:graphic>
      </p:graphicFrame>
    </p:spTree>
    <p:extLst>
      <p:ext uri="{BB962C8B-B14F-4D97-AF65-F5344CB8AC3E}">
        <p14:creationId xmlns:p14="http://schemas.microsoft.com/office/powerpoint/2010/main" val="123802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33423A-E5F4-4193-A970-556244BE8AC8}"/>
              </a:ext>
            </a:extLst>
          </p:cNvPr>
          <p:cNvSpPr>
            <a:spLocks noGrp="1"/>
          </p:cNvSpPr>
          <p:nvPr>
            <p:ph type="title"/>
          </p:nvPr>
        </p:nvSpPr>
        <p:spPr/>
        <p:txBody>
          <a:bodyPr>
            <a:normAutofit fontScale="90000"/>
          </a:bodyPr>
          <a:lstStyle/>
          <a:p>
            <a:r>
              <a:rPr lang="fr-FR" dirty="0"/>
              <a:t>PROPOSITION DE PISTES DE REFLEXION/</a:t>
            </a:r>
            <a:r>
              <a:rPr lang="fr-FR" dirty="0" err="1"/>
              <a:t>tRAVAIL</a:t>
            </a:r>
            <a:endParaRPr lang="fr-FR" dirty="0"/>
          </a:p>
        </p:txBody>
      </p:sp>
      <p:sp>
        <p:nvSpPr>
          <p:cNvPr id="3" name="Espace réservé du contenu 2">
            <a:extLst>
              <a:ext uri="{FF2B5EF4-FFF2-40B4-BE49-F238E27FC236}">
                <a16:creationId xmlns:a16="http://schemas.microsoft.com/office/drawing/2014/main" id="{2557FB6A-E1F3-4BD2-922F-B33790754CBA}"/>
              </a:ext>
            </a:extLst>
          </p:cNvPr>
          <p:cNvSpPr>
            <a:spLocks noGrp="1"/>
          </p:cNvSpPr>
          <p:nvPr>
            <p:ph idx="1"/>
          </p:nvPr>
        </p:nvSpPr>
        <p:spPr>
          <a:xfrm>
            <a:off x="116408" y="2996952"/>
            <a:ext cx="8911183" cy="3240360"/>
          </a:xfrm>
        </p:spPr>
        <p:txBody>
          <a:bodyPr>
            <a:normAutofit/>
          </a:bodyPr>
          <a:lstStyle/>
          <a:p>
            <a:pPr marL="0" indent="0">
              <a:buNone/>
            </a:pPr>
            <a:r>
              <a:rPr lang="fr-FR" b="1" dirty="0">
                <a:solidFill>
                  <a:schemeClr val="accent6"/>
                </a:solidFill>
              </a:rPr>
              <a:t>La gestion des rejets/refus de factures émises et le risque de multiplication avec un intermédiaire que sont les plateformes </a:t>
            </a:r>
          </a:p>
          <a:p>
            <a:pPr marL="0" indent="0">
              <a:buNone/>
            </a:pPr>
            <a:endParaRPr lang="fr-FR" b="1" dirty="0">
              <a:solidFill>
                <a:schemeClr val="accent6"/>
              </a:solidFill>
            </a:endParaRPr>
          </a:p>
          <a:p>
            <a:pPr>
              <a:buFont typeface="Arial" panose="020B0604020202020204" pitchFamily="34" charset="0"/>
              <a:buChar char="•"/>
            </a:pPr>
            <a:r>
              <a:rPr lang="fr-FR" dirty="0"/>
              <a:t>Rejets : non acceptation technique de factures par la plateforme (mentions manquantes, problème d’adressage technique, etc.)</a:t>
            </a:r>
          </a:p>
          <a:p>
            <a:pPr>
              <a:buFont typeface="Arial" panose="020B0604020202020204" pitchFamily="34" charset="0"/>
              <a:buChar char="•"/>
            </a:pPr>
            <a:r>
              <a:rPr lang="fr-FR" dirty="0"/>
              <a:t>Refus : non acceptation de factures par le destinataire (désaccord sur le contenu, problème d’adressage, etc.)</a:t>
            </a:r>
          </a:p>
          <a:p>
            <a:pPr marL="0" indent="0">
              <a:buNone/>
            </a:pPr>
            <a:endParaRPr lang="fr-FR" dirty="0"/>
          </a:p>
          <a:p>
            <a:pPr marL="0" indent="0">
              <a:buNone/>
            </a:pPr>
            <a:r>
              <a:rPr lang="fr-FR" dirty="0"/>
              <a:t>=&gt; Recommandations pour limiter les rejets et proposer des moyens de limiter les refus</a:t>
            </a:r>
          </a:p>
          <a:p>
            <a:pPr marL="0" indent="0">
              <a:buNone/>
            </a:pPr>
            <a:endParaRPr lang="fr-FR" dirty="0"/>
          </a:p>
          <a:p>
            <a:pPr marL="0" indent="0">
              <a:buNone/>
            </a:pPr>
            <a:endParaRPr lang="fr-FR" dirty="0"/>
          </a:p>
          <a:p>
            <a:pPr marL="0" indent="0">
              <a:buNone/>
            </a:pPr>
            <a:endParaRPr lang="fr-FR" dirty="0"/>
          </a:p>
        </p:txBody>
      </p:sp>
      <p:sp>
        <p:nvSpPr>
          <p:cNvPr id="5" name="ZoneTexte 4">
            <a:extLst>
              <a:ext uri="{FF2B5EF4-FFF2-40B4-BE49-F238E27FC236}">
                <a16:creationId xmlns:a16="http://schemas.microsoft.com/office/drawing/2014/main" id="{2FB319F0-36BF-452B-A99B-9AEB53DD79C0}"/>
              </a:ext>
            </a:extLst>
          </p:cNvPr>
          <p:cNvSpPr txBox="1"/>
          <p:nvPr/>
        </p:nvSpPr>
        <p:spPr>
          <a:xfrm>
            <a:off x="2234652" y="6412686"/>
            <a:ext cx="4584878" cy="369332"/>
          </a:xfrm>
          <a:prstGeom prst="rect">
            <a:avLst/>
          </a:prstGeom>
          <a:noFill/>
        </p:spPr>
        <p:txBody>
          <a:bodyPr wrap="square">
            <a:spAutoFit/>
          </a:bodyPr>
          <a:lstStyle/>
          <a:p>
            <a:pPr marL="0" indent="0" algn="ctr">
              <a:buNone/>
            </a:pPr>
            <a:r>
              <a:rPr lang="fr-FR" b="1" dirty="0">
                <a:latin typeface="+mn-lt"/>
              </a:rPr>
              <a:t>Nouveaux flux à définir ?</a:t>
            </a:r>
          </a:p>
        </p:txBody>
      </p:sp>
      <p:sp>
        <p:nvSpPr>
          <p:cNvPr id="6" name="Flèche : bas 5">
            <a:extLst>
              <a:ext uri="{FF2B5EF4-FFF2-40B4-BE49-F238E27FC236}">
                <a16:creationId xmlns:a16="http://schemas.microsoft.com/office/drawing/2014/main" id="{2D552E44-F715-4494-B0C5-46EFC0CB8F12}"/>
              </a:ext>
            </a:extLst>
          </p:cNvPr>
          <p:cNvSpPr/>
          <p:nvPr/>
        </p:nvSpPr>
        <p:spPr>
          <a:xfrm>
            <a:off x="4311067" y="5897597"/>
            <a:ext cx="432048" cy="50405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F4A6317E-BE5A-4FA1-8436-CD53F363CF95}"/>
              </a:ext>
            </a:extLst>
          </p:cNvPr>
          <p:cNvSpPr txBox="1"/>
          <p:nvPr/>
        </p:nvSpPr>
        <p:spPr>
          <a:xfrm>
            <a:off x="172257" y="1124744"/>
            <a:ext cx="8860450" cy="1754326"/>
          </a:xfrm>
          <a:prstGeom prst="rect">
            <a:avLst/>
          </a:prstGeom>
          <a:noFill/>
        </p:spPr>
        <p:txBody>
          <a:bodyPr wrap="square">
            <a:spAutoFit/>
          </a:bodyPr>
          <a:lstStyle/>
          <a:p>
            <a:pPr marL="0" indent="0">
              <a:buNone/>
            </a:pPr>
            <a:r>
              <a:rPr lang="fr-FR" b="1" dirty="0">
                <a:solidFill>
                  <a:schemeClr val="accent6"/>
                </a:solidFill>
                <a:latin typeface="+mn-lt"/>
              </a:rPr>
              <a:t>La gestion des données contenues dans les factures actuelles qui ne pourraient être véhiculées par les formats structurés du socle commun</a:t>
            </a:r>
          </a:p>
          <a:p>
            <a:pPr marL="0" indent="0">
              <a:buNone/>
            </a:pPr>
            <a:endParaRPr lang="fr-FR" b="1" dirty="0">
              <a:solidFill>
                <a:schemeClr val="accent6"/>
              </a:solidFill>
              <a:latin typeface="+mn-lt"/>
            </a:endParaRPr>
          </a:p>
          <a:p>
            <a:pPr>
              <a:buFont typeface="Symbol" panose="05050102010706020507" pitchFamily="18" charset="2"/>
              <a:buChar char="Þ"/>
            </a:pPr>
            <a:r>
              <a:rPr lang="fr-FR" dirty="0">
                <a:latin typeface="+mn-lt"/>
              </a:rPr>
              <a:t> Identifier les données concernées</a:t>
            </a:r>
          </a:p>
          <a:p>
            <a:pPr>
              <a:buFont typeface="Symbol" panose="05050102010706020507" pitchFamily="18" charset="2"/>
              <a:buChar char="Þ"/>
            </a:pPr>
            <a:r>
              <a:rPr lang="fr-FR" dirty="0">
                <a:latin typeface="+mn-lt"/>
              </a:rPr>
              <a:t> Définir comment véhiculer ces données en dehors des formats du socle</a:t>
            </a:r>
          </a:p>
          <a:p>
            <a:pPr>
              <a:buFont typeface="Symbol" panose="05050102010706020507" pitchFamily="18" charset="2"/>
              <a:buChar char="Þ"/>
            </a:pPr>
            <a:endParaRPr lang="fr-FR" dirty="0">
              <a:latin typeface="+mn-lt"/>
            </a:endParaRPr>
          </a:p>
        </p:txBody>
      </p:sp>
    </p:spTree>
    <p:extLst>
      <p:ext uri="{BB962C8B-B14F-4D97-AF65-F5344CB8AC3E}">
        <p14:creationId xmlns:p14="http://schemas.microsoft.com/office/powerpoint/2010/main" val="61627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33423A-E5F4-4193-A970-556244BE8AC8}"/>
              </a:ext>
            </a:extLst>
          </p:cNvPr>
          <p:cNvSpPr>
            <a:spLocks noGrp="1"/>
          </p:cNvSpPr>
          <p:nvPr>
            <p:ph type="title"/>
          </p:nvPr>
        </p:nvSpPr>
        <p:spPr/>
        <p:txBody>
          <a:bodyPr>
            <a:normAutofit fontScale="90000"/>
          </a:bodyPr>
          <a:lstStyle/>
          <a:p>
            <a:r>
              <a:rPr lang="fr-FR" dirty="0"/>
              <a:t>PROPOSITION DE PISTES DE REFLEXION/travail</a:t>
            </a:r>
          </a:p>
        </p:txBody>
      </p:sp>
      <p:sp>
        <p:nvSpPr>
          <p:cNvPr id="8" name="ZoneTexte 7">
            <a:extLst>
              <a:ext uri="{FF2B5EF4-FFF2-40B4-BE49-F238E27FC236}">
                <a16:creationId xmlns:a16="http://schemas.microsoft.com/office/drawing/2014/main" id="{F4A6317E-BE5A-4FA1-8436-CD53F363CF95}"/>
              </a:ext>
            </a:extLst>
          </p:cNvPr>
          <p:cNvSpPr txBox="1"/>
          <p:nvPr/>
        </p:nvSpPr>
        <p:spPr>
          <a:xfrm>
            <a:off x="172257" y="1124744"/>
            <a:ext cx="8860450" cy="4524315"/>
          </a:xfrm>
          <a:prstGeom prst="rect">
            <a:avLst/>
          </a:prstGeom>
          <a:noFill/>
        </p:spPr>
        <p:txBody>
          <a:bodyPr wrap="square">
            <a:spAutoFit/>
          </a:bodyPr>
          <a:lstStyle/>
          <a:p>
            <a:pPr marL="0" indent="0">
              <a:buNone/>
            </a:pPr>
            <a:r>
              <a:rPr lang="fr-FR" b="1" dirty="0">
                <a:solidFill>
                  <a:schemeClr val="accent6"/>
                </a:solidFill>
                <a:latin typeface="+mn-lt"/>
              </a:rPr>
              <a:t>L’émission des données de e-</a:t>
            </a:r>
            <a:r>
              <a:rPr lang="fr-FR" b="1" dirty="0" err="1">
                <a:solidFill>
                  <a:schemeClr val="accent6"/>
                </a:solidFill>
                <a:latin typeface="+mn-lt"/>
              </a:rPr>
              <a:t>reporting</a:t>
            </a:r>
            <a:endParaRPr lang="fr-FR" b="1" dirty="0">
              <a:solidFill>
                <a:schemeClr val="accent6"/>
              </a:solidFill>
              <a:latin typeface="+mn-lt"/>
            </a:endParaRPr>
          </a:p>
          <a:p>
            <a:pPr marL="0" indent="0">
              <a:buNone/>
            </a:pPr>
            <a:endParaRPr lang="fr-FR" b="1" dirty="0">
              <a:solidFill>
                <a:schemeClr val="accent6"/>
              </a:solidFill>
              <a:latin typeface="+mn-lt"/>
            </a:endParaRPr>
          </a:p>
          <a:p>
            <a:r>
              <a:rPr lang="fr-FR" b="1" dirty="0">
                <a:latin typeface="+mn-lt"/>
              </a:rPr>
              <a:t>Données de facturation et de transactions hors B2B domestique FR (entre entreprises immatriculés en France)</a:t>
            </a:r>
          </a:p>
          <a:p>
            <a:pPr marL="285750" indent="-285750">
              <a:buFontTx/>
              <a:buChar char="-"/>
            </a:pPr>
            <a:r>
              <a:rPr lang="fr-FR" dirty="0">
                <a:latin typeface="+mn-lt"/>
              </a:rPr>
              <a:t>B2B international</a:t>
            </a:r>
          </a:p>
          <a:p>
            <a:pPr marL="285750" indent="-285750">
              <a:buFontTx/>
              <a:buChar char="-"/>
            </a:pPr>
            <a:r>
              <a:rPr lang="fr-FR" dirty="0">
                <a:latin typeface="+mn-lt"/>
              </a:rPr>
              <a:t>B2C</a:t>
            </a:r>
          </a:p>
          <a:p>
            <a:pPr>
              <a:buFont typeface="Symbol" panose="05050102010706020507" pitchFamily="18" charset="2"/>
              <a:buChar char="Þ"/>
            </a:pPr>
            <a:endParaRPr lang="fr-FR" dirty="0">
              <a:latin typeface="+mn-lt"/>
            </a:endParaRPr>
          </a:p>
          <a:p>
            <a:r>
              <a:rPr lang="fr-FR" b="1" dirty="0">
                <a:latin typeface="+mn-lt"/>
              </a:rPr>
              <a:t>Données de paiement des factures et des transactions transmises</a:t>
            </a:r>
          </a:p>
          <a:p>
            <a:pPr marL="285750" indent="-285750">
              <a:buFontTx/>
              <a:buChar char="-"/>
            </a:pPr>
            <a:r>
              <a:rPr lang="fr-FR" dirty="0">
                <a:latin typeface="+mn-lt"/>
              </a:rPr>
              <a:t> B2B domestique</a:t>
            </a:r>
          </a:p>
          <a:p>
            <a:pPr marL="285750" indent="-285750">
              <a:buFontTx/>
              <a:buChar char="-"/>
            </a:pPr>
            <a:r>
              <a:rPr lang="fr-FR" dirty="0">
                <a:latin typeface="+mn-lt"/>
              </a:rPr>
              <a:t> B2B international</a:t>
            </a:r>
          </a:p>
          <a:p>
            <a:pPr marL="285750" indent="-285750">
              <a:buFontTx/>
              <a:buChar char="-"/>
            </a:pPr>
            <a:r>
              <a:rPr lang="fr-FR" dirty="0">
                <a:latin typeface="+mn-lt"/>
              </a:rPr>
              <a:t> B2C</a:t>
            </a:r>
          </a:p>
          <a:p>
            <a:endParaRPr lang="fr-FR" dirty="0">
              <a:latin typeface="+mn-lt"/>
            </a:endParaRPr>
          </a:p>
          <a:p>
            <a:r>
              <a:rPr lang="fr-FR" dirty="0">
                <a:latin typeface="+mn-lt"/>
              </a:rPr>
              <a:t>Les flux sont spécifiés dans les formats e-</a:t>
            </a:r>
            <a:r>
              <a:rPr lang="fr-FR" dirty="0" err="1">
                <a:latin typeface="+mn-lt"/>
              </a:rPr>
              <a:t>reporting</a:t>
            </a:r>
            <a:r>
              <a:rPr lang="fr-FR" dirty="0">
                <a:latin typeface="+mn-lt"/>
              </a:rPr>
              <a:t> et dans le format cycle de vie</a:t>
            </a:r>
          </a:p>
          <a:p>
            <a:endParaRPr lang="fr-FR" dirty="0">
              <a:latin typeface="+mn-lt"/>
            </a:endParaRPr>
          </a:p>
          <a:p>
            <a:pPr>
              <a:buFont typeface="Symbol" panose="05050102010706020507" pitchFamily="18" charset="2"/>
              <a:buChar char="Þ"/>
            </a:pPr>
            <a:r>
              <a:rPr lang="fr-FR" dirty="0">
                <a:latin typeface="+mn-lt"/>
              </a:rPr>
              <a:t> Proposer des guides utilisateur pour ces nouveaux flux</a:t>
            </a:r>
          </a:p>
          <a:p>
            <a:pPr>
              <a:buFont typeface="Symbol" panose="05050102010706020507" pitchFamily="18" charset="2"/>
              <a:buChar char="Þ"/>
            </a:pPr>
            <a:r>
              <a:rPr lang="fr-FR" dirty="0">
                <a:latin typeface="+mn-lt"/>
              </a:rPr>
              <a:t> Etablir des bonnes pratiques</a:t>
            </a:r>
          </a:p>
        </p:txBody>
      </p:sp>
    </p:spTree>
    <p:extLst>
      <p:ext uri="{BB962C8B-B14F-4D97-AF65-F5344CB8AC3E}">
        <p14:creationId xmlns:p14="http://schemas.microsoft.com/office/powerpoint/2010/main" val="734759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33423A-E5F4-4193-A970-556244BE8AC8}"/>
              </a:ext>
            </a:extLst>
          </p:cNvPr>
          <p:cNvSpPr>
            <a:spLocks noGrp="1"/>
          </p:cNvSpPr>
          <p:nvPr>
            <p:ph type="title"/>
          </p:nvPr>
        </p:nvSpPr>
        <p:spPr/>
        <p:txBody>
          <a:bodyPr>
            <a:normAutofit fontScale="90000"/>
          </a:bodyPr>
          <a:lstStyle/>
          <a:p>
            <a:r>
              <a:rPr lang="fr-FR" dirty="0"/>
              <a:t>PROPOSITION DE PISTES DE REFLEXION/travail</a:t>
            </a:r>
          </a:p>
        </p:txBody>
      </p:sp>
      <p:sp>
        <p:nvSpPr>
          <p:cNvPr id="8" name="ZoneTexte 7">
            <a:extLst>
              <a:ext uri="{FF2B5EF4-FFF2-40B4-BE49-F238E27FC236}">
                <a16:creationId xmlns:a16="http://schemas.microsoft.com/office/drawing/2014/main" id="{F4A6317E-BE5A-4FA1-8436-CD53F363CF95}"/>
              </a:ext>
            </a:extLst>
          </p:cNvPr>
          <p:cNvSpPr txBox="1"/>
          <p:nvPr/>
        </p:nvSpPr>
        <p:spPr>
          <a:xfrm>
            <a:off x="1" y="980728"/>
            <a:ext cx="9113740" cy="5940088"/>
          </a:xfrm>
          <a:prstGeom prst="rect">
            <a:avLst/>
          </a:prstGeom>
          <a:solidFill>
            <a:schemeClr val="bg1"/>
          </a:solidFill>
        </p:spPr>
        <p:txBody>
          <a:bodyPr wrap="square">
            <a:spAutoFit/>
          </a:bodyPr>
          <a:lstStyle/>
          <a:p>
            <a:pPr marL="0" indent="0">
              <a:buNone/>
            </a:pPr>
            <a:r>
              <a:rPr lang="fr-FR" b="1" dirty="0">
                <a:solidFill>
                  <a:schemeClr val="accent6"/>
                </a:solidFill>
                <a:latin typeface="+mn-lt"/>
              </a:rPr>
              <a:t>Gestion de ses données dans l’annuaire</a:t>
            </a:r>
          </a:p>
          <a:p>
            <a:pPr marL="0" indent="0">
              <a:buNone/>
            </a:pPr>
            <a:endParaRPr lang="fr-FR" b="1" dirty="0">
              <a:solidFill>
                <a:schemeClr val="accent6"/>
              </a:solidFill>
              <a:latin typeface="+mn-lt"/>
            </a:endParaRPr>
          </a:p>
          <a:p>
            <a:r>
              <a:rPr lang="fr-FR" b="1" dirty="0">
                <a:latin typeface="+mn-lt"/>
              </a:rPr>
              <a:t>Fournir les informations pour le bon adressage des flux</a:t>
            </a:r>
          </a:p>
          <a:p>
            <a:pPr marL="285750" indent="-285750">
              <a:buFontTx/>
              <a:buChar char="-"/>
            </a:pPr>
            <a:r>
              <a:rPr lang="fr-FR" dirty="0">
                <a:latin typeface="+mn-lt"/>
              </a:rPr>
              <a:t>Seules les plateformes (</a:t>
            </a:r>
            <a:r>
              <a:rPr lang="fr-FR" dirty="0" err="1">
                <a:latin typeface="+mn-lt"/>
              </a:rPr>
              <a:t>PDPs</a:t>
            </a:r>
            <a:r>
              <a:rPr lang="fr-FR" dirty="0">
                <a:latin typeface="+mn-lt"/>
              </a:rPr>
              <a:t> ou PPF) pourront mettre à jour l’annuaire</a:t>
            </a:r>
          </a:p>
          <a:p>
            <a:pPr marL="285750" indent="-285750">
              <a:buFontTx/>
              <a:buChar char="-"/>
            </a:pPr>
            <a:r>
              <a:rPr lang="fr-FR" dirty="0">
                <a:latin typeface="+mn-lt"/>
              </a:rPr>
              <a:t>L’entreprise doit fournir ses souhaits pour l’adressage de ses factures</a:t>
            </a:r>
          </a:p>
          <a:p>
            <a:endParaRPr lang="fr-FR" dirty="0">
              <a:latin typeface="+mn-lt"/>
            </a:endParaRPr>
          </a:p>
          <a:p>
            <a:endParaRPr lang="fr-FR" dirty="0">
              <a:latin typeface="+mn-lt"/>
            </a:endParaRPr>
          </a:p>
          <a:p>
            <a:endParaRPr lang="fr-FR" dirty="0">
              <a:latin typeface="+mn-lt"/>
            </a:endParaRPr>
          </a:p>
          <a:p>
            <a:endParaRPr lang="fr-FR" dirty="0">
              <a:latin typeface="+mn-lt"/>
            </a:endParaRPr>
          </a:p>
          <a:p>
            <a:endParaRPr lang="fr-FR" dirty="0">
              <a:latin typeface="+mn-lt"/>
            </a:endParaRPr>
          </a:p>
          <a:p>
            <a:endParaRPr lang="fr-FR" dirty="0">
              <a:latin typeface="+mn-lt"/>
            </a:endParaRPr>
          </a:p>
          <a:p>
            <a:endParaRPr lang="fr-FR" dirty="0">
              <a:latin typeface="+mn-lt"/>
            </a:endParaRPr>
          </a:p>
          <a:p>
            <a:endParaRPr lang="fr-FR" dirty="0">
              <a:latin typeface="+mn-lt"/>
            </a:endParaRPr>
          </a:p>
          <a:p>
            <a:endParaRPr lang="fr-FR" dirty="0">
              <a:latin typeface="+mn-lt"/>
            </a:endParaRPr>
          </a:p>
          <a:p>
            <a:endParaRPr lang="fr-FR" dirty="0">
              <a:latin typeface="+mn-lt"/>
            </a:endParaRPr>
          </a:p>
          <a:p>
            <a:endParaRPr lang="fr-FR" dirty="0">
              <a:latin typeface="+mn-lt"/>
            </a:endParaRPr>
          </a:p>
          <a:p>
            <a:endParaRPr lang="fr-FR" sz="1400" i="1" dirty="0">
              <a:latin typeface="+mn-lt"/>
            </a:endParaRPr>
          </a:p>
          <a:p>
            <a:r>
              <a:rPr lang="fr-FR" sz="1400" i="1" dirty="0">
                <a:latin typeface="+mn-lt"/>
              </a:rPr>
              <a:t>NB : si aucune plateforme de réception n’est déclarée par l’entreprise, c’est le PPF qui est sa plateforme de réception par défaut</a:t>
            </a:r>
          </a:p>
          <a:p>
            <a:endParaRPr lang="fr-FR" sz="1400" i="1" dirty="0">
              <a:latin typeface="+mn-lt"/>
            </a:endParaRPr>
          </a:p>
          <a:p>
            <a:r>
              <a:rPr lang="fr-FR" dirty="0">
                <a:latin typeface="+mn-lt"/>
              </a:rPr>
              <a:t>=&gt; Guide de bonnes pratiques pour la gestion de son identification et de l’adressage de ses factures et flux dans l’annuaire</a:t>
            </a:r>
          </a:p>
        </p:txBody>
      </p:sp>
      <p:pic>
        <p:nvPicPr>
          <p:cNvPr id="4" name="Image 3">
            <a:extLst>
              <a:ext uri="{FF2B5EF4-FFF2-40B4-BE49-F238E27FC236}">
                <a16:creationId xmlns:a16="http://schemas.microsoft.com/office/drawing/2014/main" id="{F7A914FC-1B61-41F6-ABDE-479E95E1386F}"/>
              </a:ext>
            </a:extLst>
          </p:cNvPr>
          <p:cNvPicPr>
            <a:picLocks noChangeAspect="1"/>
          </p:cNvPicPr>
          <p:nvPr/>
        </p:nvPicPr>
        <p:blipFill>
          <a:blip r:embed="rId2"/>
          <a:stretch>
            <a:fillRect/>
          </a:stretch>
        </p:blipFill>
        <p:spPr>
          <a:xfrm>
            <a:off x="1235782" y="2456359"/>
            <a:ext cx="6672436" cy="3050379"/>
          </a:xfrm>
          <a:prstGeom prst="rect">
            <a:avLst/>
          </a:prstGeom>
        </p:spPr>
      </p:pic>
    </p:spTree>
    <p:extLst>
      <p:ext uri="{BB962C8B-B14F-4D97-AF65-F5344CB8AC3E}">
        <p14:creationId xmlns:p14="http://schemas.microsoft.com/office/powerpoint/2010/main" val="396364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01EEF-EE29-49A4-86B5-B8B52B77F76C}"/>
              </a:ext>
            </a:extLst>
          </p:cNvPr>
          <p:cNvSpPr>
            <a:spLocks noGrp="1"/>
          </p:cNvSpPr>
          <p:nvPr>
            <p:ph type="title"/>
          </p:nvPr>
        </p:nvSpPr>
        <p:spPr/>
        <p:txBody>
          <a:bodyPr/>
          <a:lstStyle/>
          <a:p>
            <a:r>
              <a:rPr lang="fr-FR" dirty="0"/>
              <a:t>Tour de table</a:t>
            </a:r>
          </a:p>
        </p:txBody>
      </p:sp>
    </p:spTree>
    <p:extLst>
      <p:ext uri="{BB962C8B-B14F-4D97-AF65-F5344CB8AC3E}">
        <p14:creationId xmlns:p14="http://schemas.microsoft.com/office/powerpoint/2010/main" val="4134349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AEE66-FBF4-4326-A0F9-4C9D7A71F07E}"/>
              </a:ext>
            </a:extLst>
          </p:cNvPr>
          <p:cNvSpPr>
            <a:spLocks noGrp="1"/>
          </p:cNvSpPr>
          <p:nvPr>
            <p:ph type="title"/>
          </p:nvPr>
        </p:nvSpPr>
        <p:spPr/>
        <p:txBody>
          <a:bodyPr/>
          <a:lstStyle/>
          <a:p>
            <a:r>
              <a:rPr lang="fr-FR" dirty="0"/>
              <a:t>Synthèse des pistes proposées</a:t>
            </a:r>
          </a:p>
        </p:txBody>
      </p:sp>
      <p:sp>
        <p:nvSpPr>
          <p:cNvPr id="3" name="Espace réservé du contenu 2">
            <a:extLst>
              <a:ext uri="{FF2B5EF4-FFF2-40B4-BE49-F238E27FC236}">
                <a16:creationId xmlns:a16="http://schemas.microsoft.com/office/drawing/2014/main" id="{A5D3D781-DDB7-402B-89E6-2493F9A103A4}"/>
              </a:ext>
            </a:extLst>
          </p:cNvPr>
          <p:cNvSpPr>
            <a:spLocks noGrp="1"/>
          </p:cNvSpPr>
          <p:nvPr>
            <p:ph idx="1"/>
          </p:nvPr>
        </p:nvSpPr>
        <p:spPr>
          <a:xfrm>
            <a:off x="116408" y="1052736"/>
            <a:ext cx="8911183" cy="5616624"/>
          </a:xfrm>
        </p:spPr>
        <p:txBody>
          <a:bodyPr>
            <a:normAutofit/>
          </a:bodyPr>
          <a:lstStyle/>
          <a:p>
            <a:pPr marL="0" indent="0">
              <a:buNone/>
            </a:pPr>
            <a:r>
              <a:rPr lang="fr-FR" b="1" dirty="0">
                <a:solidFill>
                  <a:schemeClr val="accent6"/>
                </a:solidFill>
              </a:rPr>
              <a:t>Facture</a:t>
            </a:r>
          </a:p>
          <a:p>
            <a:pPr>
              <a:buFont typeface="Symbol" panose="05050102010706020507" pitchFamily="18" charset="2"/>
              <a:buChar char="Þ"/>
            </a:pPr>
            <a:r>
              <a:rPr lang="fr-FR" dirty="0"/>
              <a:t>Identifier et décrire les scénarios de transmission de factures</a:t>
            </a:r>
          </a:p>
          <a:p>
            <a:pPr>
              <a:buFont typeface="Symbol" panose="05050102010706020507" pitchFamily="18" charset="2"/>
              <a:buChar char="Þ"/>
            </a:pPr>
            <a:r>
              <a:rPr lang="fr-FR" dirty="0"/>
              <a:t>Identifier les cas d’usage pertinent pour le secteur agricole parmi ceux décrits dans les spécification de l’Administration </a:t>
            </a:r>
          </a:p>
          <a:p>
            <a:pPr>
              <a:buFont typeface="Symbol" panose="05050102010706020507" pitchFamily="18" charset="2"/>
              <a:buChar char="Þ"/>
            </a:pPr>
            <a:r>
              <a:rPr lang="fr-FR" dirty="0">
                <a:latin typeface="Calibri" panose="020F0502020204030204" pitchFamily="34" charset="0"/>
                <a:cs typeface="Calibri" panose="020F0502020204030204" pitchFamily="34" charset="0"/>
              </a:rPr>
              <a:t>Etablir des correspondances entre le format EDIFACT et les formats du socle commun</a:t>
            </a:r>
          </a:p>
          <a:p>
            <a:pPr>
              <a:buFont typeface="Symbol" panose="05050102010706020507" pitchFamily="18" charset="2"/>
              <a:buChar char="Þ"/>
            </a:pPr>
            <a:r>
              <a:rPr lang="fr-FR" dirty="0">
                <a:latin typeface="+mn-lt"/>
              </a:rPr>
              <a:t>Identifier les données contenues dans les factures actuelles qui ne pourraient être véhiculées par les formats structurés du socle commun et définir comment les véhiculer</a:t>
            </a:r>
          </a:p>
          <a:p>
            <a:pPr>
              <a:buFont typeface="Symbol" panose="05050102010706020507" pitchFamily="18" charset="2"/>
              <a:buChar char="Þ"/>
            </a:pPr>
            <a:r>
              <a:rPr lang="fr-FR" dirty="0"/>
              <a:t>Recommandations pour limiter les rejets et proposer des moyens pour limiter les refus de factures</a:t>
            </a:r>
          </a:p>
          <a:p>
            <a:pPr>
              <a:buFont typeface="Symbol" panose="05050102010706020507" pitchFamily="18" charset="2"/>
              <a:buChar char="Þ"/>
            </a:pPr>
            <a:endParaRPr lang="fr-FR" dirty="0"/>
          </a:p>
          <a:p>
            <a:pPr marL="0" indent="0">
              <a:buNone/>
            </a:pPr>
            <a:r>
              <a:rPr lang="fr-FR" b="1" dirty="0">
                <a:solidFill>
                  <a:schemeClr val="accent6"/>
                </a:solidFill>
              </a:rPr>
              <a:t>E-</a:t>
            </a:r>
            <a:r>
              <a:rPr lang="fr-FR" b="1" dirty="0" err="1">
                <a:solidFill>
                  <a:schemeClr val="accent6"/>
                </a:solidFill>
              </a:rPr>
              <a:t>reporting</a:t>
            </a:r>
            <a:endParaRPr lang="fr-FR" b="1" dirty="0">
              <a:solidFill>
                <a:schemeClr val="accent6"/>
              </a:solidFill>
            </a:endParaRPr>
          </a:p>
          <a:p>
            <a:pPr>
              <a:buFont typeface="Symbol" panose="05050102010706020507" pitchFamily="18" charset="2"/>
              <a:buChar char="Þ"/>
            </a:pPr>
            <a:r>
              <a:rPr lang="fr-FR" dirty="0">
                <a:latin typeface="+mn-lt"/>
              </a:rPr>
              <a:t>Proposer des guides utilisateur pour les nouveaux flux e-</a:t>
            </a:r>
            <a:r>
              <a:rPr lang="fr-FR" dirty="0" err="1">
                <a:latin typeface="+mn-lt"/>
              </a:rPr>
              <a:t>reporting</a:t>
            </a:r>
            <a:r>
              <a:rPr lang="fr-FR" dirty="0">
                <a:latin typeface="+mn-lt"/>
              </a:rPr>
              <a:t> et cycle de vie</a:t>
            </a:r>
          </a:p>
          <a:p>
            <a:pPr>
              <a:buFont typeface="Symbol" panose="05050102010706020507" pitchFamily="18" charset="2"/>
              <a:buChar char="Þ"/>
            </a:pPr>
            <a:r>
              <a:rPr lang="fr-FR" dirty="0">
                <a:latin typeface="+mn-lt"/>
              </a:rPr>
              <a:t>Etablir des bonnes pratiques</a:t>
            </a:r>
          </a:p>
          <a:p>
            <a:pPr>
              <a:buFont typeface="Symbol" panose="05050102010706020507" pitchFamily="18" charset="2"/>
              <a:buChar char="Þ"/>
            </a:pPr>
            <a:endParaRPr lang="fr-FR" dirty="0">
              <a:latin typeface="+mn-lt"/>
            </a:endParaRPr>
          </a:p>
          <a:p>
            <a:pPr marL="0" indent="0">
              <a:buNone/>
            </a:pPr>
            <a:r>
              <a:rPr lang="fr-FR" b="1" dirty="0">
                <a:solidFill>
                  <a:schemeClr val="accent6"/>
                </a:solidFill>
              </a:rPr>
              <a:t>Annuaire</a:t>
            </a:r>
            <a:endParaRPr lang="fr-FR" b="1" dirty="0">
              <a:solidFill>
                <a:schemeClr val="accent6"/>
              </a:solidFill>
              <a:latin typeface="+mn-lt"/>
            </a:endParaRPr>
          </a:p>
          <a:p>
            <a:pPr>
              <a:buFont typeface="Symbol" panose="05050102010706020507" pitchFamily="18" charset="2"/>
              <a:buChar char="Þ"/>
            </a:pPr>
            <a:r>
              <a:rPr lang="fr-FR" dirty="0">
                <a:latin typeface="+mn-lt"/>
              </a:rPr>
              <a:t>Guide de bonnes pratiques pour la gestion de son identification et de l’adressage de ses factures et flux dans l’annuaire</a:t>
            </a:r>
          </a:p>
          <a:p>
            <a:pPr>
              <a:buFont typeface="Symbol" panose="05050102010706020507" pitchFamily="18" charset="2"/>
              <a:buChar char="Þ"/>
            </a:pPr>
            <a:endParaRPr lang="fr-FR" dirty="0">
              <a:latin typeface="Calibri" panose="020F0502020204030204" pitchFamily="34" charset="0"/>
              <a:cs typeface="Calibri" panose="020F0502020204030204" pitchFamily="34" charset="0"/>
            </a:endParaRPr>
          </a:p>
          <a:p>
            <a:pPr>
              <a:buFont typeface="Symbol" panose="05050102010706020507" pitchFamily="18" charset="2"/>
              <a:buChar char="Þ"/>
            </a:pPr>
            <a:endParaRPr lang="fr-FR" dirty="0"/>
          </a:p>
          <a:p>
            <a:pPr marL="0" indent="0">
              <a:buNone/>
            </a:pPr>
            <a:endParaRPr lang="fr-FR" dirty="0"/>
          </a:p>
        </p:txBody>
      </p:sp>
      <p:sp>
        <p:nvSpPr>
          <p:cNvPr id="6" name="ZoneTexte 5">
            <a:extLst>
              <a:ext uri="{FF2B5EF4-FFF2-40B4-BE49-F238E27FC236}">
                <a16:creationId xmlns:a16="http://schemas.microsoft.com/office/drawing/2014/main" id="{4F2A96DE-290D-4D9B-A796-448F895EB369}"/>
              </a:ext>
            </a:extLst>
          </p:cNvPr>
          <p:cNvSpPr txBox="1"/>
          <p:nvPr/>
        </p:nvSpPr>
        <p:spPr>
          <a:xfrm>
            <a:off x="2339752" y="1052736"/>
            <a:ext cx="6336704" cy="369332"/>
          </a:xfrm>
          <a:prstGeom prst="rect">
            <a:avLst/>
          </a:prstGeom>
          <a:noFill/>
          <a:ln>
            <a:solidFill>
              <a:schemeClr val="tx1"/>
            </a:solidFill>
          </a:ln>
        </p:spPr>
        <p:txBody>
          <a:bodyPr wrap="square" rtlCol="0">
            <a:spAutoFit/>
          </a:bodyPr>
          <a:lstStyle/>
          <a:p>
            <a:pPr algn="ctr"/>
            <a:r>
              <a:rPr lang="fr-FR" dirty="0" err="1">
                <a:solidFill>
                  <a:schemeClr val="accent6"/>
                </a:solidFill>
              </a:rPr>
              <a:t>Pré-requis</a:t>
            </a:r>
            <a:r>
              <a:rPr lang="fr-FR" dirty="0">
                <a:solidFill>
                  <a:schemeClr val="accent6"/>
                </a:solidFill>
              </a:rPr>
              <a:t> sur les données</a:t>
            </a:r>
          </a:p>
        </p:txBody>
      </p:sp>
    </p:spTree>
    <p:extLst>
      <p:ext uri="{BB962C8B-B14F-4D97-AF65-F5344CB8AC3E}">
        <p14:creationId xmlns:p14="http://schemas.microsoft.com/office/powerpoint/2010/main" val="4044155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A5147-70A8-4EF9-97DD-12B730DF82BF}"/>
              </a:ext>
            </a:extLst>
          </p:cNvPr>
          <p:cNvSpPr>
            <a:spLocks noGrp="1"/>
          </p:cNvSpPr>
          <p:nvPr>
            <p:ph type="title"/>
          </p:nvPr>
        </p:nvSpPr>
        <p:spPr/>
        <p:txBody>
          <a:bodyPr/>
          <a:lstStyle/>
          <a:p>
            <a:r>
              <a:rPr lang="fr-FR" dirty="0"/>
              <a:t>Plan d’action défini en séance</a:t>
            </a:r>
          </a:p>
        </p:txBody>
      </p:sp>
      <p:sp>
        <p:nvSpPr>
          <p:cNvPr id="3" name="Espace réservé du contenu 2">
            <a:extLst>
              <a:ext uri="{FF2B5EF4-FFF2-40B4-BE49-F238E27FC236}">
                <a16:creationId xmlns:a16="http://schemas.microsoft.com/office/drawing/2014/main" id="{57EED76D-FAB3-4576-AACF-1EA5B3F32589}"/>
              </a:ext>
            </a:extLst>
          </p:cNvPr>
          <p:cNvSpPr>
            <a:spLocks noGrp="1"/>
          </p:cNvSpPr>
          <p:nvPr>
            <p:ph idx="1"/>
          </p:nvPr>
        </p:nvSpPr>
        <p:spPr>
          <a:xfrm>
            <a:off x="68905" y="1166018"/>
            <a:ext cx="9018686" cy="5287318"/>
          </a:xfrm>
        </p:spPr>
        <p:txBody>
          <a:bodyPr>
            <a:normAutofit/>
          </a:bodyPr>
          <a:lstStyle/>
          <a:p>
            <a:pPr marL="0" indent="0" algn="ctr">
              <a:buNone/>
            </a:pPr>
            <a:r>
              <a:rPr lang="fr-FR" b="1" dirty="0"/>
              <a:t>Établir la liste des données spécifiées dans le cadre de la réforme pour la facture électronique</a:t>
            </a:r>
          </a:p>
          <a:p>
            <a:pPr marL="0" indent="0">
              <a:buNone/>
            </a:pPr>
            <a:endParaRPr lang="fr-FR" dirty="0"/>
          </a:p>
          <a:p>
            <a:pPr>
              <a:buFontTx/>
              <a:buChar char="-"/>
            </a:pPr>
            <a:r>
              <a:rPr lang="fr-FR" dirty="0"/>
              <a:t>Données de facturation pour les factures émises par et vers une entité immatriculée en France (B2B domestique FR) =&gt; spécifiées dans les 3 formats du socle commun </a:t>
            </a:r>
          </a:p>
          <a:p>
            <a:pPr>
              <a:buFontTx/>
              <a:buChar char="-"/>
            </a:pPr>
            <a:endParaRPr lang="fr-FR" dirty="0"/>
          </a:p>
          <a:p>
            <a:pPr>
              <a:buFontTx/>
              <a:buChar char="-"/>
            </a:pPr>
            <a:r>
              <a:rPr lang="fr-FR" dirty="0"/>
              <a:t>Mentions obligatoires de facturation à extraire des factures B2B domestique FR à transmettre à l’administration fiscale =&gt; spécifiées dans les 3 formats du socle commun </a:t>
            </a:r>
          </a:p>
          <a:p>
            <a:pPr>
              <a:buFontTx/>
              <a:buChar char="-"/>
            </a:pPr>
            <a:endParaRPr lang="fr-FR" dirty="0"/>
          </a:p>
          <a:p>
            <a:pPr>
              <a:buFontTx/>
              <a:buChar char="-"/>
            </a:pPr>
            <a:r>
              <a:rPr lang="fr-FR" dirty="0"/>
              <a:t>Données pour les factures et transactions émises vers et reçues de l’international (B2B international) =&gt; Spécifiées dans le flux e-</a:t>
            </a:r>
            <a:r>
              <a:rPr lang="fr-FR" dirty="0" err="1"/>
              <a:t>reporting</a:t>
            </a:r>
            <a:endParaRPr lang="fr-FR" dirty="0"/>
          </a:p>
          <a:p>
            <a:pPr>
              <a:buFontTx/>
              <a:buChar char="-"/>
            </a:pPr>
            <a:endParaRPr lang="fr-FR" dirty="0"/>
          </a:p>
          <a:p>
            <a:pPr>
              <a:buFontTx/>
              <a:buChar char="-"/>
            </a:pPr>
            <a:r>
              <a:rPr lang="fr-FR" dirty="0"/>
              <a:t>Données pour les factures et transactions émises vers les consommateurs (B2C) =&gt; Spécifiées dans le flux e-</a:t>
            </a:r>
            <a:r>
              <a:rPr lang="fr-FR" dirty="0" err="1"/>
              <a:t>reporting</a:t>
            </a:r>
            <a:endParaRPr lang="fr-FR" dirty="0"/>
          </a:p>
          <a:p>
            <a:pPr>
              <a:buFontTx/>
              <a:buChar char="-"/>
            </a:pPr>
            <a:endParaRPr lang="fr-FR" dirty="0"/>
          </a:p>
          <a:p>
            <a:pPr>
              <a:buFontTx/>
              <a:buChar char="-"/>
            </a:pPr>
            <a:r>
              <a:rPr lang="fr-FR" dirty="0"/>
              <a:t>Données pour le </a:t>
            </a:r>
            <a:r>
              <a:rPr lang="fr-FR" dirty="0" err="1"/>
              <a:t>reporting</a:t>
            </a:r>
            <a:r>
              <a:rPr lang="fr-FR" dirty="0"/>
              <a:t> des paiements des factures et transactions (B2C, B2B international, B2C) =&gt; Spécifiées dans le flux e-</a:t>
            </a:r>
            <a:r>
              <a:rPr lang="fr-FR" dirty="0" err="1"/>
              <a:t>reporting</a:t>
            </a:r>
            <a:r>
              <a:rPr lang="fr-FR" dirty="0"/>
              <a:t> et cycle de vie</a:t>
            </a:r>
          </a:p>
        </p:txBody>
      </p:sp>
      <p:sp>
        <p:nvSpPr>
          <p:cNvPr id="4" name="ZoneTexte 3">
            <a:extLst>
              <a:ext uri="{FF2B5EF4-FFF2-40B4-BE49-F238E27FC236}">
                <a16:creationId xmlns:a16="http://schemas.microsoft.com/office/drawing/2014/main" id="{85D3DC21-1B83-4197-B96A-DA617A559404}"/>
              </a:ext>
            </a:extLst>
          </p:cNvPr>
          <p:cNvSpPr txBox="1"/>
          <p:nvPr/>
        </p:nvSpPr>
        <p:spPr>
          <a:xfrm>
            <a:off x="251520" y="6309320"/>
            <a:ext cx="7776864" cy="369332"/>
          </a:xfrm>
          <a:prstGeom prst="rect">
            <a:avLst/>
          </a:prstGeom>
          <a:noFill/>
        </p:spPr>
        <p:txBody>
          <a:bodyPr wrap="square" rtlCol="0">
            <a:spAutoFit/>
          </a:bodyPr>
          <a:lstStyle/>
          <a:p>
            <a:r>
              <a:rPr lang="fr-FR" dirty="0">
                <a:solidFill>
                  <a:schemeClr val="accent6"/>
                </a:solidFill>
                <a:latin typeface="+mn-lt"/>
              </a:rPr>
              <a:t>=&gt; Agro EDI créé ces listes et la fait parvenir aux adhérents</a:t>
            </a:r>
          </a:p>
        </p:txBody>
      </p:sp>
    </p:spTree>
    <p:extLst>
      <p:ext uri="{BB962C8B-B14F-4D97-AF65-F5344CB8AC3E}">
        <p14:creationId xmlns:p14="http://schemas.microsoft.com/office/powerpoint/2010/main" val="214389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A5147-70A8-4EF9-97DD-12B730DF82BF}"/>
              </a:ext>
            </a:extLst>
          </p:cNvPr>
          <p:cNvSpPr>
            <a:spLocks noGrp="1"/>
          </p:cNvSpPr>
          <p:nvPr>
            <p:ph type="title"/>
          </p:nvPr>
        </p:nvSpPr>
        <p:spPr/>
        <p:txBody>
          <a:bodyPr/>
          <a:lstStyle/>
          <a:p>
            <a:r>
              <a:rPr lang="fr-FR" dirty="0"/>
              <a:t>Plan d’action défini en séance</a:t>
            </a:r>
          </a:p>
        </p:txBody>
      </p:sp>
      <p:sp>
        <p:nvSpPr>
          <p:cNvPr id="3" name="Espace réservé du contenu 2">
            <a:extLst>
              <a:ext uri="{FF2B5EF4-FFF2-40B4-BE49-F238E27FC236}">
                <a16:creationId xmlns:a16="http://schemas.microsoft.com/office/drawing/2014/main" id="{57EED76D-FAB3-4576-AACF-1EA5B3F32589}"/>
              </a:ext>
            </a:extLst>
          </p:cNvPr>
          <p:cNvSpPr>
            <a:spLocks noGrp="1"/>
          </p:cNvSpPr>
          <p:nvPr>
            <p:ph idx="1"/>
          </p:nvPr>
        </p:nvSpPr>
        <p:spPr>
          <a:xfrm>
            <a:off x="68905" y="1166018"/>
            <a:ext cx="9018686" cy="5287318"/>
          </a:xfrm>
        </p:spPr>
        <p:txBody>
          <a:bodyPr>
            <a:normAutofit/>
          </a:bodyPr>
          <a:lstStyle/>
          <a:p>
            <a:pPr marL="0" indent="0" algn="ctr">
              <a:buNone/>
            </a:pPr>
            <a:r>
              <a:rPr lang="fr-FR" b="1" dirty="0"/>
              <a:t>Comparer et établir le différentiel des données entre le format EDIFACT facture SCA agricole et les formats du socle commun (C2I, UBL et Facture-X)</a:t>
            </a:r>
          </a:p>
          <a:p>
            <a:pPr marL="0" indent="0">
              <a:buNone/>
            </a:pPr>
            <a:endParaRPr lang="fr-FR" dirty="0"/>
          </a:p>
          <a:p>
            <a:pPr>
              <a:buFontTx/>
              <a:buChar char="-"/>
            </a:pPr>
            <a:r>
              <a:rPr lang="fr-FR" dirty="0"/>
              <a:t>Identifier les données présentes dans le format EDIFACT et absente dans les formats prévus par le socle commun</a:t>
            </a:r>
          </a:p>
          <a:p>
            <a:pPr>
              <a:buFontTx/>
              <a:buChar char="-"/>
            </a:pPr>
            <a:r>
              <a:rPr lang="fr-FR" dirty="0"/>
              <a:t>Identifier les mentions obligatoires de facturation à transmettre par l’administration fiscale qui ne seraient pas véhiculées par le format EDIFACT</a:t>
            </a:r>
          </a:p>
          <a:p>
            <a:pPr marL="0" indent="0">
              <a:buNone/>
            </a:pPr>
            <a:endParaRPr lang="fr-FR" dirty="0"/>
          </a:p>
          <a:p>
            <a:pPr marL="0" indent="0">
              <a:buNone/>
            </a:pPr>
            <a:endParaRPr lang="fr-FR" dirty="0"/>
          </a:p>
          <a:p>
            <a:pPr marL="0" indent="0">
              <a:buNone/>
            </a:pPr>
            <a:endParaRPr lang="fr-FR" dirty="0"/>
          </a:p>
          <a:p>
            <a:pPr marL="0" indent="0">
              <a:buNone/>
            </a:pPr>
            <a:r>
              <a:rPr lang="fr-FR" b="1" dirty="0"/>
              <a:t>Qualifier l’utilisation, définir les objectifs et la valeur du flux EDIFACT dans le cadre de l’application de la réforme</a:t>
            </a:r>
          </a:p>
          <a:p>
            <a:pPr marL="0" indent="0">
              <a:buNone/>
            </a:pPr>
            <a:endParaRPr lang="fr-FR" b="1" dirty="0"/>
          </a:p>
          <a:p>
            <a:pPr marL="0" indent="0">
              <a:buNone/>
            </a:pPr>
            <a:endParaRPr lang="fr-FR" b="1" dirty="0"/>
          </a:p>
          <a:p>
            <a:pPr marL="0" indent="0">
              <a:buNone/>
            </a:pPr>
            <a:r>
              <a:rPr lang="fr-FR" b="1" dirty="0"/>
              <a:t>Identifier et créer la documentation utile pour le e-</a:t>
            </a:r>
            <a:r>
              <a:rPr lang="fr-FR" b="1" dirty="0" err="1"/>
              <a:t>reporting</a:t>
            </a:r>
            <a:r>
              <a:rPr lang="fr-FR" b="1" dirty="0"/>
              <a:t> (nouveauté par rapport aux flux existants)</a:t>
            </a:r>
          </a:p>
          <a:p>
            <a:pPr marL="0" indent="0">
              <a:buNone/>
            </a:pPr>
            <a:endParaRPr lang="fr-FR" b="1" dirty="0"/>
          </a:p>
          <a:p>
            <a:pPr marL="0" indent="0">
              <a:buNone/>
            </a:pPr>
            <a:endParaRPr lang="fr-FR" dirty="0"/>
          </a:p>
        </p:txBody>
      </p:sp>
      <p:sp>
        <p:nvSpPr>
          <p:cNvPr id="5" name="ZoneTexte 4">
            <a:extLst>
              <a:ext uri="{FF2B5EF4-FFF2-40B4-BE49-F238E27FC236}">
                <a16:creationId xmlns:a16="http://schemas.microsoft.com/office/drawing/2014/main" id="{C5E05586-0213-4357-BC6D-07CA8E0C6343}"/>
              </a:ext>
            </a:extLst>
          </p:cNvPr>
          <p:cNvSpPr txBox="1"/>
          <p:nvPr/>
        </p:nvSpPr>
        <p:spPr>
          <a:xfrm>
            <a:off x="251520" y="3553003"/>
            <a:ext cx="8640960" cy="646331"/>
          </a:xfrm>
          <a:prstGeom prst="rect">
            <a:avLst/>
          </a:prstGeom>
          <a:noFill/>
        </p:spPr>
        <p:txBody>
          <a:bodyPr wrap="square" rtlCol="0">
            <a:spAutoFit/>
          </a:bodyPr>
          <a:lstStyle/>
          <a:p>
            <a:r>
              <a:rPr lang="fr-FR" dirty="0">
                <a:solidFill>
                  <a:schemeClr val="accent6"/>
                </a:solidFill>
                <a:latin typeface="+mn-lt"/>
              </a:rPr>
              <a:t>=&gt; Agro EDI travaille sur le comparatif et revient vers le GT pour organiser une réunion de restitution et poursuivre les discussions</a:t>
            </a:r>
          </a:p>
        </p:txBody>
      </p:sp>
      <p:sp>
        <p:nvSpPr>
          <p:cNvPr id="6" name="ZoneTexte 5">
            <a:extLst>
              <a:ext uri="{FF2B5EF4-FFF2-40B4-BE49-F238E27FC236}">
                <a16:creationId xmlns:a16="http://schemas.microsoft.com/office/drawing/2014/main" id="{7A55D9BF-0613-4630-908A-6F9C630E0B73}"/>
              </a:ext>
            </a:extLst>
          </p:cNvPr>
          <p:cNvSpPr txBox="1"/>
          <p:nvPr/>
        </p:nvSpPr>
        <p:spPr>
          <a:xfrm>
            <a:off x="107504" y="5003169"/>
            <a:ext cx="8640960" cy="369332"/>
          </a:xfrm>
          <a:prstGeom prst="rect">
            <a:avLst/>
          </a:prstGeom>
          <a:noFill/>
        </p:spPr>
        <p:txBody>
          <a:bodyPr wrap="square" rtlCol="0">
            <a:spAutoFit/>
          </a:bodyPr>
          <a:lstStyle/>
          <a:p>
            <a:r>
              <a:rPr lang="fr-FR" dirty="0">
                <a:solidFill>
                  <a:schemeClr val="accent6"/>
                </a:solidFill>
                <a:latin typeface="+mn-lt"/>
              </a:rPr>
              <a:t>=&gt; Travail à faire entre autre à partir du différentiel </a:t>
            </a:r>
          </a:p>
        </p:txBody>
      </p:sp>
      <p:sp>
        <p:nvSpPr>
          <p:cNvPr id="7" name="ZoneTexte 6">
            <a:extLst>
              <a:ext uri="{FF2B5EF4-FFF2-40B4-BE49-F238E27FC236}">
                <a16:creationId xmlns:a16="http://schemas.microsoft.com/office/drawing/2014/main" id="{C5ED864C-31B2-45BA-8DD5-A95D34879705}"/>
              </a:ext>
            </a:extLst>
          </p:cNvPr>
          <p:cNvSpPr txBox="1"/>
          <p:nvPr/>
        </p:nvSpPr>
        <p:spPr>
          <a:xfrm>
            <a:off x="110272" y="6216987"/>
            <a:ext cx="8640960" cy="369332"/>
          </a:xfrm>
          <a:prstGeom prst="rect">
            <a:avLst/>
          </a:prstGeom>
          <a:noFill/>
        </p:spPr>
        <p:txBody>
          <a:bodyPr wrap="square" rtlCol="0">
            <a:spAutoFit/>
          </a:bodyPr>
          <a:lstStyle/>
          <a:p>
            <a:r>
              <a:rPr lang="fr-FR" dirty="0">
                <a:solidFill>
                  <a:schemeClr val="accent6"/>
                </a:solidFill>
                <a:latin typeface="+mn-lt"/>
              </a:rPr>
              <a:t>=&gt; Chantier à conduire en parallèle des précédents ou à la suite</a:t>
            </a:r>
          </a:p>
        </p:txBody>
      </p:sp>
    </p:spTree>
    <p:extLst>
      <p:ext uri="{BB962C8B-B14F-4D97-AF65-F5344CB8AC3E}">
        <p14:creationId xmlns:p14="http://schemas.microsoft.com/office/powerpoint/2010/main" val="2526821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504" y="332656"/>
            <a:ext cx="7772400" cy="2016224"/>
          </a:xfrm>
        </p:spPr>
        <p:txBody>
          <a:bodyPr rtlCol="0">
            <a:normAutofit/>
          </a:bodyPr>
          <a:lstStyle/>
          <a:p>
            <a:pPr fontAlgn="auto">
              <a:spcAft>
                <a:spcPts val="0"/>
              </a:spcAft>
              <a:defRPr/>
            </a:pPr>
            <a:r>
              <a:rPr lang="fr-FR" dirty="0">
                <a:solidFill>
                  <a:schemeClr val="bg1"/>
                </a:solidFill>
              </a:rPr>
              <a:t>FIN</a:t>
            </a:r>
            <a:endParaRPr lang="fr-FR" dirty="0"/>
          </a:p>
        </p:txBody>
      </p:sp>
      <p:sp>
        <p:nvSpPr>
          <p:cNvPr id="2051" name="Sous-titre 2"/>
          <p:cNvSpPr>
            <a:spLocks noGrp="1"/>
          </p:cNvSpPr>
          <p:nvPr>
            <p:ph type="subTitle" idx="1"/>
          </p:nvPr>
        </p:nvSpPr>
        <p:spPr>
          <a:xfrm>
            <a:off x="4857750" y="2786063"/>
            <a:ext cx="3746500" cy="1579041"/>
          </a:xfrm>
        </p:spPr>
        <p:txBody>
          <a:bodyPr rtlCol="0"/>
          <a:lstStyle/>
          <a:p>
            <a:pPr fontAlgn="auto">
              <a:spcAft>
                <a:spcPts val="0"/>
              </a:spcAft>
              <a:buFont typeface="Arial" panose="020B0604020202020204" pitchFamily="34" charset="0"/>
              <a:buNone/>
              <a:defRPr/>
            </a:pPr>
            <a:endParaRPr lang="fr-FR" sz="2400" dirty="0"/>
          </a:p>
        </p:txBody>
      </p:sp>
      <p:pic>
        <p:nvPicPr>
          <p:cNvPr id="4" name="Image 3">
            <a:extLst>
              <a:ext uri="{FF2B5EF4-FFF2-40B4-BE49-F238E27FC236}">
                <a16:creationId xmlns:a16="http://schemas.microsoft.com/office/drawing/2014/main" id="{7059B563-550B-4482-B57D-BEA0E4D40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4005064"/>
            <a:ext cx="2590805" cy="2590805"/>
          </a:xfrm>
          <a:prstGeom prst="rect">
            <a:avLst/>
          </a:prstGeom>
        </p:spPr>
      </p:pic>
    </p:spTree>
    <p:extLst>
      <p:ext uri="{BB962C8B-B14F-4D97-AF65-F5344CB8AC3E}">
        <p14:creationId xmlns:p14="http://schemas.microsoft.com/office/powerpoint/2010/main" val="350313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A7EB4-0287-494F-8C00-2F9E288747DA}"/>
              </a:ext>
            </a:extLst>
          </p:cNvPr>
          <p:cNvSpPr>
            <a:spLocks noGrp="1"/>
          </p:cNvSpPr>
          <p:nvPr>
            <p:ph type="title"/>
          </p:nvPr>
        </p:nvSpPr>
        <p:spPr/>
        <p:txBody>
          <a:bodyPr/>
          <a:lstStyle/>
          <a:p>
            <a:r>
              <a:rPr lang="fr-FR" dirty="0"/>
              <a:t>Agenda</a:t>
            </a:r>
          </a:p>
        </p:txBody>
      </p:sp>
      <p:sp>
        <p:nvSpPr>
          <p:cNvPr id="3" name="Espace réservé du contenu 2">
            <a:extLst>
              <a:ext uri="{FF2B5EF4-FFF2-40B4-BE49-F238E27FC236}">
                <a16:creationId xmlns:a16="http://schemas.microsoft.com/office/drawing/2014/main" id="{2FCDCFF7-7B54-4161-9A66-313E83D73BDC}"/>
              </a:ext>
            </a:extLst>
          </p:cNvPr>
          <p:cNvSpPr>
            <a:spLocks noGrp="1"/>
          </p:cNvSpPr>
          <p:nvPr>
            <p:ph idx="1"/>
          </p:nvPr>
        </p:nvSpPr>
        <p:spPr>
          <a:xfrm>
            <a:off x="257576" y="1199101"/>
            <a:ext cx="8583769" cy="5124426"/>
          </a:xfrm>
        </p:spPr>
        <p:txBody>
          <a:bodyPr>
            <a:normAutofit fontScale="92500" lnSpcReduction="20000"/>
          </a:bodyPr>
          <a:lstStyle/>
          <a:p>
            <a:pPr marL="0" indent="0">
              <a:buNone/>
            </a:pPr>
            <a:r>
              <a:rPr lang="fr-FR" sz="2400" b="1" dirty="0"/>
              <a:t>Prochaines réunions Agro EDI Europe</a:t>
            </a:r>
            <a:endParaRPr lang="fr-FR" b="1" dirty="0"/>
          </a:p>
          <a:p>
            <a:pPr marL="0" indent="0">
              <a:buNone/>
            </a:pPr>
            <a:endParaRPr lang="fr-FR" dirty="0"/>
          </a:p>
          <a:p>
            <a:pPr marL="0" indent="0">
              <a:buNone/>
            </a:pPr>
            <a:r>
              <a:rPr lang="fr-FR" b="1" dirty="0">
                <a:solidFill>
                  <a:schemeClr val="accent6"/>
                </a:solidFill>
              </a:rPr>
              <a:t>Mardi 29 mars 14H30</a:t>
            </a:r>
          </a:p>
          <a:p>
            <a:pPr marL="0" indent="0">
              <a:buNone/>
            </a:pPr>
            <a:r>
              <a:rPr lang="fr-FR" b="1" dirty="0"/>
              <a:t>Séance de travail : Création d’un guide INVOIC dédié aux factures/avoirs sans commande</a:t>
            </a:r>
          </a:p>
          <a:p>
            <a:pPr>
              <a:buFont typeface="Symbol" panose="05050102010706020507" pitchFamily="18" charset="2"/>
              <a:buChar char="Þ"/>
            </a:pPr>
            <a:r>
              <a:rPr lang="fr-FR" dirty="0"/>
              <a:t>Création d’un document à partir du guide INVOIC facture existant</a:t>
            </a:r>
          </a:p>
          <a:p>
            <a:pPr>
              <a:buFont typeface="Symbol" panose="05050102010706020507" pitchFamily="18" charset="2"/>
              <a:buChar char="Þ"/>
            </a:pPr>
            <a:endParaRPr lang="fr-FR" dirty="0"/>
          </a:p>
          <a:p>
            <a:pPr marL="0" indent="0">
              <a:buNone/>
            </a:pPr>
            <a:r>
              <a:rPr lang="fr-FR" b="1" dirty="0">
                <a:solidFill>
                  <a:schemeClr val="accent6"/>
                </a:solidFill>
              </a:rPr>
              <a:t>Jeudi 14 Avril 14H30</a:t>
            </a:r>
          </a:p>
          <a:p>
            <a:pPr marL="0" indent="0">
              <a:buNone/>
            </a:pPr>
            <a:r>
              <a:rPr lang="fr-FR" b="1" dirty="0"/>
              <a:t>Plénière GT Supply Chain Agricole</a:t>
            </a:r>
          </a:p>
          <a:p>
            <a:pPr>
              <a:buFont typeface="Symbol" panose="05050102010706020507" pitchFamily="18" charset="2"/>
              <a:buChar char="Þ"/>
            </a:pPr>
            <a:r>
              <a:rPr lang="fr-FR" dirty="0"/>
              <a:t>État des lieux des travaux en cours + questions spécifiques à traiter</a:t>
            </a:r>
          </a:p>
          <a:p>
            <a:pPr marL="0" indent="0">
              <a:buNone/>
            </a:pPr>
            <a:endParaRPr lang="fr-FR" dirty="0"/>
          </a:p>
          <a:p>
            <a:pPr marL="0" indent="0">
              <a:buNone/>
            </a:pPr>
            <a:r>
              <a:rPr lang="fr-FR" b="1" dirty="0">
                <a:solidFill>
                  <a:schemeClr val="accent6"/>
                </a:solidFill>
              </a:rPr>
              <a:t>Mercredi 20 Avril 14H30</a:t>
            </a:r>
          </a:p>
          <a:p>
            <a:pPr marL="0" indent="0">
              <a:buNone/>
            </a:pPr>
            <a:r>
              <a:rPr lang="fr-FR" b="1" dirty="0"/>
              <a:t>Séance de travail : Structure fichier annexe de détails des </a:t>
            </a:r>
            <a:r>
              <a:rPr lang="fr-FR" b="1" dirty="0" err="1"/>
              <a:t>RFCs</a:t>
            </a:r>
            <a:endParaRPr lang="fr-FR" b="1" dirty="0"/>
          </a:p>
          <a:p>
            <a:pPr>
              <a:buFont typeface="Symbol" panose="05050102010706020507" pitchFamily="18" charset="2"/>
              <a:buChar char="Þ"/>
            </a:pPr>
            <a:r>
              <a:rPr lang="fr-FR" dirty="0"/>
              <a:t>État des lieux des travaux en cours + questions spécifiques à traiter</a:t>
            </a:r>
          </a:p>
          <a:p>
            <a:pPr marL="0" indent="0">
              <a:buNone/>
            </a:pPr>
            <a:endParaRPr lang="fr-FR" dirty="0"/>
          </a:p>
          <a:p>
            <a:pPr marL="0" indent="0">
              <a:buNone/>
            </a:pPr>
            <a:r>
              <a:rPr lang="fr-FR" b="1" dirty="0">
                <a:solidFill>
                  <a:schemeClr val="accent6"/>
                </a:solidFill>
              </a:rPr>
              <a:t>Lundi 25 Avril 14H30</a:t>
            </a:r>
          </a:p>
          <a:p>
            <a:pPr marL="0" indent="0">
              <a:buNone/>
            </a:pPr>
            <a:r>
              <a:rPr lang="fr-FR" b="1" dirty="0"/>
              <a:t>GT SCA - Gestion des kits</a:t>
            </a:r>
          </a:p>
          <a:p>
            <a:pPr marL="0" indent="0">
              <a:buNone/>
            </a:pPr>
            <a:r>
              <a:rPr lang="fr-FR" dirty="0"/>
              <a:t>=&gt; Relecture du message « </a:t>
            </a:r>
            <a:r>
              <a:rPr lang="fr-FR" dirty="0" err="1"/>
              <a:t>KitDAT</a:t>
            </a:r>
            <a:r>
              <a:rPr lang="fr-FR" dirty="0"/>
              <a:t> » et spécifications des règles de gestion pour les kits dans les messages du cycle </a:t>
            </a:r>
            <a:r>
              <a:rPr lang="fr-FR" dirty="0" err="1"/>
              <a:t>supply</a:t>
            </a:r>
            <a:r>
              <a:rPr lang="fr-FR" dirty="0"/>
              <a:t> </a:t>
            </a:r>
            <a:r>
              <a:rPr lang="fr-FR" dirty="0" err="1"/>
              <a:t>chain</a:t>
            </a:r>
            <a:endParaRPr lang="fr-FR" dirty="0"/>
          </a:p>
        </p:txBody>
      </p:sp>
    </p:spTree>
    <p:extLst>
      <p:ext uri="{BB962C8B-B14F-4D97-AF65-F5344CB8AC3E}">
        <p14:creationId xmlns:p14="http://schemas.microsoft.com/office/powerpoint/2010/main" val="389404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DE4CE11-3EB0-4C1C-82FB-4F58A27A6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08" y="0"/>
            <a:ext cx="4833784" cy="6858000"/>
          </a:xfrm>
          <a:prstGeom prst="rect">
            <a:avLst/>
          </a:prstGeom>
        </p:spPr>
      </p:pic>
    </p:spTree>
    <p:extLst>
      <p:ext uri="{BB962C8B-B14F-4D97-AF65-F5344CB8AC3E}">
        <p14:creationId xmlns:p14="http://schemas.microsoft.com/office/powerpoint/2010/main" val="184673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9D4301-4DFA-48AD-9F2A-1F093171A4DC}"/>
              </a:ext>
            </a:extLst>
          </p:cNvPr>
          <p:cNvSpPr>
            <a:spLocks noGrp="1"/>
          </p:cNvSpPr>
          <p:nvPr>
            <p:ph type="title"/>
          </p:nvPr>
        </p:nvSpPr>
        <p:spPr/>
        <p:txBody>
          <a:bodyPr>
            <a:normAutofit fontScale="90000"/>
          </a:bodyPr>
          <a:lstStyle/>
          <a:p>
            <a:r>
              <a:rPr lang="fr-FR" dirty="0"/>
              <a:t>Fondamentaux réforme</a:t>
            </a:r>
          </a:p>
        </p:txBody>
      </p:sp>
    </p:spTree>
    <p:extLst>
      <p:ext uri="{BB962C8B-B14F-4D97-AF65-F5344CB8AC3E}">
        <p14:creationId xmlns:p14="http://schemas.microsoft.com/office/powerpoint/2010/main" val="34180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0892A-71D0-4E53-8163-467AB412E665}"/>
              </a:ext>
            </a:extLst>
          </p:cNvPr>
          <p:cNvSpPr>
            <a:spLocks noGrp="1"/>
          </p:cNvSpPr>
          <p:nvPr>
            <p:ph type="title"/>
          </p:nvPr>
        </p:nvSpPr>
        <p:spPr/>
        <p:txBody>
          <a:bodyPr>
            <a:normAutofit fontScale="90000"/>
          </a:bodyPr>
          <a:lstStyle/>
          <a:p>
            <a:r>
              <a:rPr lang="fr-FR" dirty="0"/>
              <a:t>Objectifs travaux AEE</a:t>
            </a:r>
            <a:br>
              <a:rPr lang="fr-FR" dirty="0"/>
            </a:br>
            <a:r>
              <a:rPr lang="fr-FR" dirty="0"/>
              <a:t> réforme facture électronique 2024-2026</a:t>
            </a:r>
          </a:p>
        </p:txBody>
      </p:sp>
      <p:sp>
        <p:nvSpPr>
          <p:cNvPr id="3" name="Espace réservé du contenu 2">
            <a:extLst>
              <a:ext uri="{FF2B5EF4-FFF2-40B4-BE49-F238E27FC236}">
                <a16:creationId xmlns:a16="http://schemas.microsoft.com/office/drawing/2014/main" id="{5B427514-2C21-4754-B81A-053F81B91562}"/>
              </a:ext>
            </a:extLst>
          </p:cNvPr>
          <p:cNvSpPr>
            <a:spLocks noGrp="1"/>
          </p:cNvSpPr>
          <p:nvPr>
            <p:ph idx="1"/>
          </p:nvPr>
        </p:nvSpPr>
        <p:spPr>
          <a:xfrm>
            <a:off x="457200" y="1636124"/>
            <a:ext cx="8561487" cy="5256584"/>
          </a:xfrm>
        </p:spPr>
        <p:txBody>
          <a:bodyPr>
            <a:normAutofit/>
          </a:bodyPr>
          <a:lstStyle/>
          <a:p>
            <a:pPr marL="0" indent="0">
              <a:buNone/>
            </a:pPr>
            <a:r>
              <a:rPr lang="fr-FR" dirty="0"/>
              <a:t>Continuer de suivre et relayer les travaux sur les spécifications externes de l’évolution de la facture électronique via le FNFE</a:t>
            </a:r>
          </a:p>
          <a:p>
            <a:pPr marL="0" indent="0">
              <a:buNone/>
            </a:pPr>
            <a:endParaRPr lang="fr-FR" dirty="0"/>
          </a:p>
          <a:p>
            <a:pPr marL="0" indent="0">
              <a:buNone/>
            </a:pPr>
            <a:r>
              <a:rPr lang="fr-FR" dirty="0"/>
              <a:t>Définir les groupes de travail, leurs objectifs et les livrables attendus par les adhérents et conduire les travaux.</a:t>
            </a:r>
          </a:p>
          <a:p>
            <a:pPr marL="0" indent="0">
              <a:buNone/>
            </a:pPr>
            <a:endParaRPr lang="fr-FR" dirty="0"/>
          </a:p>
          <a:p>
            <a:pPr marL="0" indent="0">
              <a:buNone/>
            </a:pPr>
            <a:r>
              <a:rPr lang="fr-FR" dirty="0"/>
              <a:t>Pistes de travail évoquées lors des réunions précédentes :</a:t>
            </a:r>
          </a:p>
          <a:p>
            <a:pPr>
              <a:buFontTx/>
              <a:buChar char="-"/>
            </a:pPr>
            <a:r>
              <a:rPr lang="fr-FR" dirty="0"/>
              <a:t>Établir des guides de bonnes pratiques</a:t>
            </a:r>
          </a:p>
          <a:p>
            <a:pPr>
              <a:buFontTx/>
              <a:buChar char="-"/>
            </a:pPr>
            <a:r>
              <a:rPr lang="fr-FR" dirty="0"/>
              <a:t>Adapter les guides utilisateurs EDIFACT existants</a:t>
            </a:r>
          </a:p>
          <a:p>
            <a:pPr>
              <a:buFontTx/>
              <a:buChar char="-"/>
            </a:pPr>
            <a:r>
              <a:rPr lang="fr-FR" dirty="0"/>
              <a:t>Créer des correspondances entre le format EDIFACT et les formats du socle commun géré par le PPF</a:t>
            </a:r>
          </a:p>
          <a:p>
            <a:pPr>
              <a:buFontTx/>
              <a:buChar char="-"/>
            </a:pPr>
            <a:r>
              <a:rPr lang="fr-FR" dirty="0"/>
              <a:t>Créer des nouveaux flux pour optimiser la gestion des rejets/refus de facture transmises par les plateforme</a:t>
            </a:r>
          </a:p>
          <a:p>
            <a:pPr>
              <a:buFontTx/>
              <a:buChar char="-"/>
            </a:pPr>
            <a:r>
              <a:rPr lang="fr-FR" dirty="0"/>
              <a:t>Etc.</a:t>
            </a:r>
          </a:p>
          <a:p>
            <a:pPr>
              <a:buFontTx/>
              <a:buChar char="-"/>
            </a:pPr>
            <a:endParaRPr lang="fr-FR" dirty="0"/>
          </a:p>
          <a:p>
            <a:pPr>
              <a:buFontTx/>
              <a:buChar char="-"/>
            </a:pPr>
            <a:endParaRPr lang="fr-FR" dirty="0"/>
          </a:p>
          <a:p>
            <a:pPr marL="0" indent="0">
              <a:buNone/>
            </a:pPr>
            <a:endParaRPr lang="fr-FR" dirty="0"/>
          </a:p>
          <a:p>
            <a:pPr marL="0" indent="0">
              <a:buNone/>
            </a:pPr>
            <a:endParaRPr lang="fr-FR" b="1" dirty="0"/>
          </a:p>
          <a:p>
            <a:pPr>
              <a:buFontTx/>
              <a:buChar char="-"/>
            </a:pPr>
            <a:endParaRPr lang="fr-FR" dirty="0"/>
          </a:p>
          <a:p>
            <a:pPr marL="0" indent="0">
              <a:buNone/>
            </a:pPr>
            <a:endParaRPr lang="fr-FR" dirty="0"/>
          </a:p>
        </p:txBody>
      </p:sp>
      <p:pic>
        <p:nvPicPr>
          <p:cNvPr id="5" name="Graphique 4" descr="Mille contour">
            <a:extLst>
              <a:ext uri="{FF2B5EF4-FFF2-40B4-BE49-F238E27FC236}">
                <a16:creationId xmlns:a16="http://schemas.microsoft.com/office/drawing/2014/main" id="{3E485771-74C9-4F24-9F32-7D8DFB7C7D9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313" y="1648663"/>
            <a:ext cx="385192" cy="385192"/>
          </a:xfrm>
          <a:prstGeom prst="rect">
            <a:avLst/>
          </a:prstGeom>
        </p:spPr>
      </p:pic>
      <p:pic>
        <p:nvPicPr>
          <p:cNvPr id="6" name="Graphique 5" descr="Mille contour">
            <a:extLst>
              <a:ext uri="{FF2B5EF4-FFF2-40B4-BE49-F238E27FC236}">
                <a16:creationId xmlns:a16="http://schemas.microsoft.com/office/drawing/2014/main" id="{04C7391F-5C2C-41E8-9677-01E87B2B06E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313" y="2567503"/>
            <a:ext cx="385192" cy="385192"/>
          </a:xfrm>
          <a:prstGeom prst="rect">
            <a:avLst/>
          </a:prstGeom>
        </p:spPr>
      </p:pic>
    </p:spTree>
    <p:extLst>
      <p:ext uri="{BB962C8B-B14F-4D97-AF65-F5344CB8AC3E}">
        <p14:creationId xmlns:p14="http://schemas.microsoft.com/office/powerpoint/2010/main" val="96323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58F9BF-D87C-420C-85FC-3A36230815BF}"/>
              </a:ext>
            </a:extLst>
          </p:cNvPr>
          <p:cNvSpPr>
            <a:spLocks noGrp="1"/>
          </p:cNvSpPr>
          <p:nvPr>
            <p:ph type="title"/>
          </p:nvPr>
        </p:nvSpPr>
        <p:spPr/>
        <p:txBody>
          <a:bodyPr/>
          <a:lstStyle/>
          <a:p>
            <a:r>
              <a:rPr lang="fr-FR" dirty="0"/>
              <a:t>Liens utiles</a:t>
            </a:r>
          </a:p>
        </p:txBody>
      </p:sp>
      <p:sp>
        <p:nvSpPr>
          <p:cNvPr id="3" name="Espace réservé du contenu 2">
            <a:extLst>
              <a:ext uri="{FF2B5EF4-FFF2-40B4-BE49-F238E27FC236}">
                <a16:creationId xmlns:a16="http://schemas.microsoft.com/office/drawing/2014/main" id="{D811C03E-1ED8-43C7-BA70-E4D675F28982}"/>
              </a:ext>
            </a:extLst>
          </p:cNvPr>
          <p:cNvSpPr>
            <a:spLocks noGrp="1"/>
          </p:cNvSpPr>
          <p:nvPr>
            <p:ph idx="1"/>
          </p:nvPr>
        </p:nvSpPr>
        <p:spPr/>
        <p:txBody>
          <a:bodyPr/>
          <a:lstStyle/>
          <a:p>
            <a:pPr marL="0" indent="0">
              <a:buNone/>
            </a:pPr>
            <a:r>
              <a:rPr lang="fr-FR" b="1" dirty="0"/>
              <a:t>Accès à la FAQ pour la réforme de la facture électronique 2024 2026 </a:t>
            </a:r>
          </a:p>
          <a:p>
            <a:pPr marL="0" indent="0">
              <a:buNone/>
            </a:pPr>
            <a:endParaRPr lang="fr-FR" dirty="0"/>
          </a:p>
          <a:p>
            <a:pPr marL="0" indent="0">
              <a:buNone/>
            </a:pPr>
            <a:r>
              <a:rPr lang="fr-FR" dirty="0">
                <a:hlinkClick r:id="rId2"/>
              </a:rPr>
              <a:t>https://www.impots.gouv.fr/facturation-electronique-entre-entreprises-et-transmission-de-donnees-de-facturation</a:t>
            </a:r>
            <a:endParaRPr lang="fr-FR" dirty="0"/>
          </a:p>
          <a:p>
            <a:pPr marL="0" indent="0">
              <a:buNone/>
            </a:pPr>
            <a:endParaRPr lang="fr-FR" dirty="0"/>
          </a:p>
          <a:p>
            <a:pPr marL="0" indent="0">
              <a:buNone/>
            </a:pPr>
            <a:r>
              <a:rPr lang="fr-FR" b="1" dirty="0"/>
              <a:t>Accès aux spécifications externes et annexe pour la mise en œuvre de la réforme de la facture électronique </a:t>
            </a:r>
          </a:p>
          <a:p>
            <a:pPr marL="0" indent="0">
              <a:buNone/>
            </a:pPr>
            <a:endParaRPr lang="fr-FR" dirty="0"/>
          </a:p>
          <a:p>
            <a:pPr marL="0" indent="0">
              <a:buNone/>
            </a:pPr>
            <a:r>
              <a:rPr lang="fr-FR" dirty="0">
                <a:hlinkClick r:id="rId3"/>
              </a:rPr>
              <a:t>https://www.impots.gouv.fr/specifications-externes-b2b</a:t>
            </a:r>
            <a:r>
              <a:rPr lang="fr-FR" dirty="0"/>
              <a:t> </a:t>
            </a:r>
          </a:p>
        </p:txBody>
      </p:sp>
    </p:spTree>
    <p:extLst>
      <p:ext uri="{BB962C8B-B14F-4D97-AF65-F5344CB8AC3E}">
        <p14:creationId xmlns:p14="http://schemas.microsoft.com/office/powerpoint/2010/main" val="190773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D9FDB9D4-EB2C-400F-9AE0-7574F29444FD}"/>
              </a:ext>
            </a:extLst>
          </p:cNvPr>
          <p:cNvSpPr txBox="1"/>
          <p:nvPr/>
        </p:nvSpPr>
        <p:spPr>
          <a:xfrm>
            <a:off x="1320894" y="4630552"/>
            <a:ext cx="685799" cy="307777"/>
          </a:xfrm>
          <a:prstGeom prst="rect">
            <a:avLst/>
          </a:prstGeom>
          <a:noFill/>
        </p:spPr>
        <p:txBody>
          <a:bodyPr wrap="square" rtlCol="0">
            <a:spAutoFit/>
          </a:bodyPr>
          <a:lstStyle/>
          <a:p>
            <a:pPr algn="ctr"/>
            <a:r>
              <a:rPr lang="fr-FR" sz="1400" dirty="0"/>
              <a:t>2021</a:t>
            </a:r>
          </a:p>
        </p:txBody>
      </p:sp>
      <p:sp>
        <p:nvSpPr>
          <p:cNvPr id="10" name="ZoneTexte 9">
            <a:extLst>
              <a:ext uri="{FF2B5EF4-FFF2-40B4-BE49-F238E27FC236}">
                <a16:creationId xmlns:a16="http://schemas.microsoft.com/office/drawing/2014/main" id="{BA9AB50F-659B-4420-B8FD-D0618CFAC391}"/>
              </a:ext>
            </a:extLst>
          </p:cNvPr>
          <p:cNvSpPr txBox="1"/>
          <p:nvPr/>
        </p:nvSpPr>
        <p:spPr>
          <a:xfrm>
            <a:off x="3986221" y="4618919"/>
            <a:ext cx="685799" cy="307777"/>
          </a:xfrm>
          <a:prstGeom prst="rect">
            <a:avLst/>
          </a:prstGeom>
          <a:noFill/>
        </p:spPr>
        <p:txBody>
          <a:bodyPr wrap="square" rtlCol="0">
            <a:spAutoFit/>
          </a:bodyPr>
          <a:lstStyle/>
          <a:p>
            <a:pPr algn="ctr"/>
            <a:r>
              <a:rPr lang="fr-FR" sz="1400" dirty="0"/>
              <a:t>2023</a:t>
            </a:r>
          </a:p>
        </p:txBody>
      </p:sp>
      <p:sp>
        <p:nvSpPr>
          <p:cNvPr id="11" name="ZoneTexte 10">
            <a:extLst>
              <a:ext uri="{FF2B5EF4-FFF2-40B4-BE49-F238E27FC236}">
                <a16:creationId xmlns:a16="http://schemas.microsoft.com/office/drawing/2014/main" id="{BCEF9D4F-E978-417D-A79C-54F93D2FB76D}"/>
              </a:ext>
            </a:extLst>
          </p:cNvPr>
          <p:cNvSpPr txBox="1"/>
          <p:nvPr/>
        </p:nvSpPr>
        <p:spPr>
          <a:xfrm>
            <a:off x="5317572" y="4618629"/>
            <a:ext cx="685799" cy="307777"/>
          </a:xfrm>
          <a:prstGeom prst="rect">
            <a:avLst/>
          </a:prstGeom>
          <a:noFill/>
        </p:spPr>
        <p:txBody>
          <a:bodyPr wrap="square" rtlCol="0">
            <a:spAutoFit/>
          </a:bodyPr>
          <a:lstStyle/>
          <a:p>
            <a:pPr algn="ctr"/>
            <a:r>
              <a:rPr lang="fr-FR" sz="1400" dirty="0"/>
              <a:t>2024</a:t>
            </a:r>
          </a:p>
        </p:txBody>
      </p:sp>
      <p:sp>
        <p:nvSpPr>
          <p:cNvPr id="12" name="ZoneTexte 11">
            <a:extLst>
              <a:ext uri="{FF2B5EF4-FFF2-40B4-BE49-F238E27FC236}">
                <a16:creationId xmlns:a16="http://schemas.microsoft.com/office/drawing/2014/main" id="{4400489C-C039-4D26-A43B-16C2B90CBFB5}"/>
              </a:ext>
            </a:extLst>
          </p:cNvPr>
          <p:cNvSpPr txBox="1"/>
          <p:nvPr/>
        </p:nvSpPr>
        <p:spPr>
          <a:xfrm>
            <a:off x="6648923" y="4618628"/>
            <a:ext cx="685799" cy="307777"/>
          </a:xfrm>
          <a:prstGeom prst="rect">
            <a:avLst/>
          </a:prstGeom>
          <a:noFill/>
        </p:spPr>
        <p:txBody>
          <a:bodyPr wrap="square" rtlCol="0">
            <a:spAutoFit/>
          </a:bodyPr>
          <a:lstStyle/>
          <a:p>
            <a:pPr algn="ctr"/>
            <a:r>
              <a:rPr lang="fr-FR" sz="1400" dirty="0"/>
              <a:t>2025</a:t>
            </a:r>
          </a:p>
        </p:txBody>
      </p:sp>
      <p:sp>
        <p:nvSpPr>
          <p:cNvPr id="13" name="ZoneTexte 12">
            <a:extLst>
              <a:ext uri="{FF2B5EF4-FFF2-40B4-BE49-F238E27FC236}">
                <a16:creationId xmlns:a16="http://schemas.microsoft.com/office/drawing/2014/main" id="{8AB4B0E9-4247-4DB1-89BE-131477651118}"/>
              </a:ext>
            </a:extLst>
          </p:cNvPr>
          <p:cNvSpPr txBox="1"/>
          <p:nvPr/>
        </p:nvSpPr>
        <p:spPr>
          <a:xfrm>
            <a:off x="1373167" y="3386521"/>
            <a:ext cx="591079"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900" dirty="0"/>
              <a:t>Art. 195 </a:t>
            </a:r>
          </a:p>
          <a:p>
            <a:pPr algn="ctr"/>
            <a:r>
              <a:rPr lang="fr-FR" sz="900" dirty="0"/>
              <a:t>LF 2021</a:t>
            </a:r>
          </a:p>
        </p:txBody>
      </p:sp>
      <p:sp>
        <p:nvSpPr>
          <p:cNvPr id="15" name="ZoneTexte 14">
            <a:extLst>
              <a:ext uri="{FF2B5EF4-FFF2-40B4-BE49-F238E27FC236}">
                <a16:creationId xmlns:a16="http://schemas.microsoft.com/office/drawing/2014/main" id="{E4736080-D2CD-4361-84CF-C2BF60413058}"/>
              </a:ext>
            </a:extLst>
          </p:cNvPr>
          <p:cNvSpPr txBox="1"/>
          <p:nvPr/>
        </p:nvSpPr>
        <p:spPr>
          <a:xfrm>
            <a:off x="-7229" y="4631736"/>
            <a:ext cx="685799" cy="307777"/>
          </a:xfrm>
          <a:prstGeom prst="rect">
            <a:avLst/>
          </a:prstGeom>
          <a:noFill/>
        </p:spPr>
        <p:txBody>
          <a:bodyPr wrap="square" rtlCol="0">
            <a:spAutoFit/>
          </a:bodyPr>
          <a:lstStyle/>
          <a:p>
            <a:pPr algn="ctr"/>
            <a:r>
              <a:rPr lang="fr-FR" sz="1400" dirty="0"/>
              <a:t>2020</a:t>
            </a:r>
          </a:p>
        </p:txBody>
      </p:sp>
      <p:sp>
        <p:nvSpPr>
          <p:cNvPr id="17" name="ZoneTexte 16">
            <a:extLst>
              <a:ext uri="{FF2B5EF4-FFF2-40B4-BE49-F238E27FC236}">
                <a16:creationId xmlns:a16="http://schemas.microsoft.com/office/drawing/2014/main" id="{0695E177-C4F4-427B-832E-F47026CD3C3B}"/>
              </a:ext>
            </a:extLst>
          </p:cNvPr>
          <p:cNvSpPr txBox="1"/>
          <p:nvPr/>
        </p:nvSpPr>
        <p:spPr>
          <a:xfrm>
            <a:off x="826467" y="2735439"/>
            <a:ext cx="912798" cy="2308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900" dirty="0"/>
              <a:t>Rapport DGFIP</a:t>
            </a:r>
          </a:p>
        </p:txBody>
      </p:sp>
      <p:cxnSp>
        <p:nvCxnSpPr>
          <p:cNvPr id="19" name="Connecteur droit 18">
            <a:extLst>
              <a:ext uri="{FF2B5EF4-FFF2-40B4-BE49-F238E27FC236}">
                <a16:creationId xmlns:a16="http://schemas.microsoft.com/office/drawing/2014/main" id="{27CAB477-2DAC-40EF-AD6C-38DFD1171D28}"/>
              </a:ext>
            </a:extLst>
          </p:cNvPr>
          <p:cNvCxnSpPr>
            <a:cxnSpLocks/>
            <a:stCxn id="16" idx="2"/>
            <a:endCxn id="14" idx="0"/>
          </p:cNvCxnSpPr>
          <p:nvPr/>
        </p:nvCxnSpPr>
        <p:spPr>
          <a:xfrm>
            <a:off x="333098" y="3800853"/>
            <a:ext cx="2574" cy="350312"/>
          </a:xfrm>
          <a:prstGeom prst="line">
            <a:avLst/>
          </a:prstGeom>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E8807460-BADF-4607-9004-3ACD2AC8ACDE}"/>
              </a:ext>
            </a:extLst>
          </p:cNvPr>
          <p:cNvCxnSpPr>
            <a:cxnSpLocks/>
            <a:stCxn id="17" idx="2"/>
          </p:cNvCxnSpPr>
          <p:nvPr/>
        </p:nvCxnSpPr>
        <p:spPr>
          <a:xfrm flipH="1">
            <a:off x="1271704" y="2966271"/>
            <a:ext cx="11162" cy="1386588"/>
          </a:xfrm>
          <a:prstGeom prst="line">
            <a:avLst/>
          </a:prstGeom>
        </p:spPr>
        <p:style>
          <a:lnRef idx="1">
            <a:schemeClr val="dk1"/>
          </a:lnRef>
          <a:fillRef idx="0">
            <a:schemeClr val="dk1"/>
          </a:fillRef>
          <a:effectRef idx="0">
            <a:schemeClr val="dk1"/>
          </a:effectRef>
          <a:fontRef idx="minor">
            <a:schemeClr val="tx1"/>
          </a:fontRef>
        </p:style>
      </p:cxnSp>
      <p:cxnSp>
        <p:nvCxnSpPr>
          <p:cNvPr id="23" name="Connecteur droit 22">
            <a:extLst>
              <a:ext uri="{FF2B5EF4-FFF2-40B4-BE49-F238E27FC236}">
                <a16:creationId xmlns:a16="http://schemas.microsoft.com/office/drawing/2014/main" id="{07720849-FCC3-4E60-AB05-BBE23FBCA3A1}"/>
              </a:ext>
            </a:extLst>
          </p:cNvPr>
          <p:cNvCxnSpPr>
            <a:cxnSpLocks/>
            <a:stCxn id="13" idx="2"/>
            <a:endCxn id="5" idx="0"/>
          </p:cNvCxnSpPr>
          <p:nvPr/>
        </p:nvCxnSpPr>
        <p:spPr>
          <a:xfrm flipH="1">
            <a:off x="1663794" y="3755853"/>
            <a:ext cx="4913" cy="418987"/>
          </a:xfrm>
          <a:prstGeom prst="line">
            <a:avLst/>
          </a:prstGeom>
        </p:spPr>
        <p:style>
          <a:lnRef idx="1">
            <a:schemeClr val="dk1"/>
          </a:lnRef>
          <a:fillRef idx="0">
            <a:schemeClr val="dk1"/>
          </a:fillRef>
          <a:effectRef idx="0">
            <a:schemeClr val="dk1"/>
          </a:effectRef>
          <a:fontRef idx="minor">
            <a:schemeClr val="tx1"/>
          </a:fontRef>
        </p:style>
      </p:cxnSp>
      <p:sp>
        <p:nvSpPr>
          <p:cNvPr id="25" name="ZoneTexte 24">
            <a:extLst>
              <a:ext uri="{FF2B5EF4-FFF2-40B4-BE49-F238E27FC236}">
                <a16:creationId xmlns:a16="http://schemas.microsoft.com/office/drawing/2014/main" id="{EFB1B556-3130-4ECC-96F8-88891D346FBE}"/>
              </a:ext>
            </a:extLst>
          </p:cNvPr>
          <p:cNvSpPr txBox="1"/>
          <p:nvPr/>
        </p:nvSpPr>
        <p:spPr>
          <a:xfrm>
            <a:off x="5060800" y="2852444"/>
            <a:ext cx="1199345" cy="7848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900" dirty="0"/>
              <a:t>Obligation réception et acceptation factures électroniques pour tous</a:t>
            </a:r>
          </a:p>
        </p:txBody>
      </p:sp>
      <p:sp>
        <p:nvSpPr>
          <p:cNvPr id="26" name="ZoneTexte 25">
            <a:extLst>
              <a:ext uri="{FF2B5EF4-FFF2-40B4-BE49-F238E27FC236}">
                <a16:creationId xmlns:a16="http://schemas.microsoft.com/office/drawing/2014/main" id="{5E891DA5-D1B6-402A-9A02-2B3B91F8E5E3}"/>
              </a:ext>
            </a:extLst>
          </p:cNvPr>
          <p:cNvSpPr txBox="1"/>
          <p:nvPr/>
        </p:nvSpPr>
        <p:spPr>
          <a:xfrm>
            <a:off x="5060800" y="1638400"/>
            <a:ext cx="1199345"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900" dirty="0"/>
              <a:t>Obligation émission factures électroniques et e-</a:t>
            </a:r>
            <a:r>
              <a:rPr lang="fr-FR" sz="900" dirty="0" err="1"/>
              <a:t>reporting</a:t>
            </a:r>
            <a:r>
              <a:rPr lang="fr-FR" sz="900" dirty="0"/>
              <a:t> pour les Grandes Entreprises (GE)</a:t>
            </a:r>
          </a:p>
        </p:txBody>
      </p:sp>
      <p:sp>
        <p:nvSpPr>
          <p:cNvPr id="27" name="ZoneTexte 26">
            <a:extLst>
              <a:ext uri="{FF2B5EF4-FFF2-40B4-BE49-F238E27FC236}">
                <a16:creationId xmlns:a16="http://schemas.microsoft.com/office/drawing/2014/main" id="{0F257DF8-E0CC-49CA-B3AC-758A0E01064E}"/>
              </a:ext>
            </a:extLst>
          </p:cNvPr>
          <p:cNvSpPr txBox="1"/>
          <p:nvPr/>
        </p:nvSpPr>
        <p:spPr>
          <a:xfrm>
            <a:off x="6389389" y="1638400"/>
            <a:ext cx="1199345"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900" dirty="0"/>
              <a:t>Obligation émission factures électroniques et e-</a:t>
            </a:r>
            <a:r>
              <a:rPr lang="fr-FR" sz="900" dirty="0" err="1"/>
              <a:t>reporting</a:t>
            </a:r>
            <a:r>
              <a:rPr lang="fr-FR" sz="900" dirty="0"/>
              <a:t> pour les Entreprises de Taille intermédiaires (ETI)</a:t>
            </a:r>
          </a:p>
        </p:txBody>
      </p:sp>
      <p:sp>
        <p:nvSpPr>
          <p:cNvPr id="28" name="ZoneTexte 27">
            <a:extLst>
              <a:ext uri="{FF2B5EF4-FFF2-40B4-BE49-F238E27FC236}">
                <a16:creationId xmlns:a16="http://schemas.microsoft.com/office/drawing/2014/main" id="{D9F4CD68-783E-40C3-94C6-2939CE196EE2}"/>
              </a:ext>
            </a:extLst>
          </p:cNvPr>
          <p:cNvSpPr txBox="1"/>
          <p:nvPr/>
        </p:nvSpPr>
        <p:spPr>
          <a:xfrm>
            <a:off x="7685680" y="1642968"/>
            <a:ext cx="1199345"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900" dirty="0"/>
              <a:t>Obligation émission factures électroniques et e-</a:t>
            </a:r>
            <a:r>
              <a:rPr lang="fr-FR" sz="900" dirty="0" err="1"/>
              <a:t>reporting</a:t>
            </a:r>
            <a:r>
              <a:rPr lang="fr-FR" sz="900" dirty="0"/>
              <a:t> pour tous</a:t>
            </a:r>
          </a:p>
        </p:txBody>
      </p:sp>
      <p:cxnSp>
        <p:nvCxnSpPr>
          <p:cNvPr id="39" name="Connecteur droit 38">
            <a:extLst>
              <a:ext uri="{FF2B5EF4-FFF2-40B4-BE49-F238E27FC236}">
                <a16:creationId xmlns:a16="http://schemas.microsoft.com/office/drawing/2014/main" id="{12D54411-15AA-46E2-B951-850AD07193F2}"/>
              </a:ext>
            </a:extLst>
          </p:cNvPr>
          <p:cNvCxnSpPr>
            <a:stCxn id="26" idx="2"/>
            <a:endCxn id="25" idx="0"/>
          </p:cNvCxnSpPr>
          <p:nvPr/>
        </p:nvCxnSpPr>
        <p:spPr>
          <a:xfrm>
            <a:off x="5660473" y="2561730"/>
            <a:ext cx="0" cy="290714"/>
          </a:xfrm>
          <a:prstGeom prst="line">
            <a:avLst/>
          </a:prstGeom>
        </p:spPr>
        <p:style>
          <a:lnRef idx="1">
            <a:schemeClr val="dk1"/>
          </a:lnRef>
          <a:fillRef idx="0">
            <a:schemeClr val="dk1"/>
          </a:fillRef>
          <a:effectRef idx="0">
            <a:schemeClr val="dk1"/>
          </a:effectRef>
          <a:fontRef idx="minor">
            <a:schemeClr val="tx1"/>
          </a:fontRef>
        </p:style>
      </p:cxnSp>
      <p:cxnSp>
        <p:nvCxnSpPr>
          <p:cNvPr id="47" name="Connecteur droit 46">
            <a:extLst>
              <a:ext uri="{FF2B5EF4-FFF2-40B4-BE49-F238E27FC236}">
                <a16:creationId xmlns:a16="http://schemas.microsoft.com/office/drawing/2014/main" id="{74717F18-3462-4FA9-A11A-E87479FCD072}"/>
              </a:ext>
            </a:extLst>
          </p:cNvPr>
          <p:cNvCxnSpPr>
            <a:cxnSpLocks/>
            <a:stCxn id="27" idx="2"/>
            <a:endCxn id="7" idx="0"/>
          </p:cNvCxnSpPr>
          <p:nvPr/>
        </p:nvCxnSpPr>
        <p:spPr>
          <a:xfrm flipH="1">
            <a:off x="6988594" y="2561730"/>
            <a:ext cx="468" cy="1613110"/>
          </a:xfrm>
          <a:prstGeom prst="line">
            <a:avLst/>
          </a:prstGeom>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id="{94F375AA-D015-4C8A-A227-DEC05FD69615}"/>
              </a:ext>
            </a:extLst>
          </p:cNvPr>
          <p:cNvCxnSpPr>
            <a:cxnSpLocks/>
            <a:stCxn id="28" idx="2"/>
            <a:endCxn id="57" idx="0"/>
          </p:cNvCxnSpPr>
          <p:nvPr/>
        </p:nvCxnSpPr>
        <p:spPr>
          <a:xfrm flipH="1">
            <a:off x="8273248" y="2289299"/>
            <a:ext cx="12105" cy="1877872"/>
          </a:xfrm>
          <a:prstGeom prst="line">
            <a:avLst/>
          </a:prstGeom>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377593BC-A94D-455F-8317-915A6AE0383D}"/>
              </a:ext>
            </a:extLst>
          </p:cNvPr>
          <p:cNvSpPr/>
          <p:nvPr/>
        </p:nvSpPr>
        <p:spPr>
          <a:xfrm>
            <a:off x="0" y="4353625"/>
            <a:ext cx="9134244" cy="96396"/>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ectangle 67">
            <a:extLst>
              <a:ext uri="{FF2B5EF4-FFF2-40B4-BE49-F238E27FC236}">
                <a16:creationId xmlns:a16="http://schemas.microsoft.com/office/drawing/2014/main" id="{3ADBC646-671D-4BD7-9F8A-C4FFDABDC82A}"/>
              </a:ext>
            </a:extLst>
          </p:cNvPr>
          <p:cNvSpPr/>
          <p:nvPr/>
        </p:nvSpPr>
        <p:spPr>
          <a:xfrm>
            <a:off x="8328820" y="3284984"/>
            <a:ext cx="805424" cy="76217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900" i="1" dirty="0"/>
              <a:t>100% Factures électroniques  </a:t>
            </a:r>
          </a:p>
          <a:p>
            <a:pPr algn="ctr"/>
            <a:r>
              <a:rPr lang="fr-FR" sz="900" i="1" dirty="0"/>
              <a:t>+ </a:t>
            </a:r>
          </a:p>
          <a:p>
            <a:pPr algn="ctr"/>
            <a:r>
              <a:rPr lang="fr-FR" sz="900" i="1" dirty="0"/>
              <a:t>e-</a:t>
            </a:r>
            <a:r>
              <a:rPr lang="fr-FR" sz="900" i="1" dirty="0" err="1"/>
              <a:t>reporting</a:t>
            </a:r>
            <a:endParaRPr lang="fr-FR" sz="900" i="1" dirty="0"/>
          </a:p>
        </p:txBody>
      </p:sp>
      <p:sp>
        <p:nvSpPr>
          <p:cNvPr id="5" name="Rectangle 4">
            <a:extLst>
              <a:ext uri="{FF2B5EF4-FFF2-40B4-BE49-F238E27FC236}">
                <a16:creationId xmlns:a16="http://schemas.microsoft.com/office/drawing/2014/main" id="{D918706D-5E22-4A44-8B94-DE34B180D30C}"/>
              </a:ext>
            </a:extLst>
          </p:cNvPr>
          <p:cNvSpPr/>
          <p:nvPr/>
        </p:nvSpPr>
        <p:spPr>
          <a:xfrm>
            <a:off x="1620327" y="4174840"/>
            <a:ext cx="86933" cy="44915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8950ED4F-5E9B-407C-8499-D0653533CA8B}"/>
              </a:ext>
            </a:extLst>
          </p:cNvPr>
          <p:cNvSpPr/>
          <p:nvPr/>
        </p:nvSpPr>
        <p:spPr>
          <a:xfrm>
            <a:off x="4285654" y="4174841"/>
            <a:ext cx="86933" cy="44915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F44BED13-AE73-4F72-87B3-BE70B38E3A0D}"/>
              </a:ext>
            </a:extLst>
          </p:cNvPr>
          <p:cNvSpPr/>
          <p:nvPr/>
        </p:nvSpPr>
        <p:spPr>
          <a:xfrm>
            <a:off x="6945127" y="4174840"/>
            <a:ext cx="86933" cy="462235"/>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7632C448-B684-415B-A3EF-5307786B00B4}"/>
              </a:ext>
            </a:extLst>
          </p:cNvPr>
          <p:cNvSpPr/>
          <p:nvPr/>
        </p:nvSpPr>
        <p:spPr>
          <a:xfrm>
            <a:off x="5617006" y="4168315"/>
            <a:ext cx="86933" cy="462235"/>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82CFE6A-2AAF-4F7E-AB0A-2D05460CED96}"/>
              </a:ext>
            </a:extLst>
          </p:cNvPr>
          <p:cNvSpPr/>
          <p:nvPr/>
        </p:nvSpPr>
        <p:spPr>
          <a:xfrm>
            <a:off x="292205" y="4151165"/>
            <a:ext cx="86933" cy="44915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F15BE5C7-DB42-41DE-B85E-8EE0EACFFDF2}"/>
              </a:ext>
            </a:extLst>
          </p:cNvPr>
          <p:cNvSpPr txBox="1"/>
          <p:nvPr/>
        </p:nvSpPr>
        <p:spPr>
          <a:xfrm>
            <a:off x="-12375" y="3431521"/>
            <a:ext cx="690945"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900" dirty="0"/>
              <a:t>Art. 153 </a:t>
            </a:r>
          </a:p>
          <a:p>
            <a:pPr algn="ctr"/>
            <a:r>
              <a:rPr lang="fr-FR" sz="900" dirty="0"/>
              <a:t>LF 2020</a:t>
            </a:r>
          </a:p>
        </p:txBody>
      </p:sp>
      <p:pic>
        <p:nvPicPr>
          <p:cNvPr id="74" name="Graphique 73" descr="Tribunal contour">
            <a:extLst>
              <a:ext uri="{FF2B5EF4-FFF2-40B4-BE49-F238E27FC236}">
                <a16:creationId xmlns:a16="http://schemas.microsoft.com/office/drawing/2014/main" id="{95CA81D7-9223-47A5-8ECC-21723D604F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5929" y="2357669"/>
            <a:ext cx="442711" cy="442711"/>
          </a:xfrm>
          <a:prstGeom prst="rect">
            <a:avLst/>
          </a:prstGeom>
        </p:spPr>
      </p:pic>
      <p:pic>
        <p:nvPicPr>
          <p:cNvPr id="75" name="Graphique 74" descr="Tribunal contour">
            <a:extLst>
              <a:ext uri="{FF2B5EF4-FFF2-40B4-BE49-F238E27FC236}">
                <a16:creationId xmlns:a16="http://schemas.microsoft.com/office/drawing/2014/main" id="{F9BC94AE-63FB-46E4-AC87-D5F000EAA9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06" y="3042869"/>
            <a:ext cx="442711" cy="442711"/>
          </a:xfrm>
          <a:prstGeom prst="rect">
            <a:avLst/>
          </a:prstGeom>
        </p:spPr>
      </p:pic>
      <p:pic>
        <p:nvPicPr>
          <p:cNvPr id="76" name="Graphique 75" descr="Tribunal contour">
            <a:extLst>
              <a:ext uri="{FF2B5EF4-FFF2-40B4-BE49-F238E27FC236}">
                <a16:creationId xmlns:a16="http://schemas.microsoft.com/office/drawing/2014/main" id="{770E2EB5-39E4-400E-9CFF-5A5EFD2927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8179" y="2995166"/>
            <a:ext cx="442711" cy="442711"/>
          </a:xfrm>
          <a:prstGeom prst="rect">
            <a:avLst/>
          </a:prstGeom>
        </p:spPr>
      </p:pic>
      <p:pic>
        <p:nvPicPr>
          <p:cNvPr id="80" name="Graphique 79" descr="Ville contour">
            <a:extLst>
              <a:ext uri="{FF2B5EF4-FFF2-40B4-BE49-F238E27FC236}">
                <a16:creationId xmlns:a16="http://schemas.microsoft.com/office/drawing/2014/main" id="{C507A15A-18D1-4F37-A3CC-62524916E3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6097" y="1177519"/>
            <a:ext cx="429037" cy="429037"/>
          </a:xfrm>
          <a:prstGeom prst="rect">
            <a:avLst/>
          </a:prstGeom>
        </p:spPr>
      </p:pic>
      <p:pic>
        <p:nvPicPr>
          <p:cNvPr id="81" name="Graphique 80" descr="Ville contour">
            <a:extLst>
              <a:ext uri="{FF2B5EF4-FFF2-40B4-BE49-F238E27FC236}">
                <a16:creationId xmlns:a16="http://schemas.microsoft.com/office/drawing/2014/main" id="{1EC57FBF-2423-4036-95CE-AC59F7F086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61635" y="1165254"/>
            <a:ext cx="453915" cy="453915"/>
          </a:xfrm>
          <a:prstGeom prst="rect">
            <a:avLst/>
          </a:prstGeom>
        </p:spPr>
      </p:pic>
      <p:pic>
        <p:nvPicPr>
          <p:cNvPr id="82" name="Graphique 81" descr="Ville contour">
            <a:extLst>
              <a:ext uri="{FF2B5EF4-FFF2-40B4-BE49-F238E27FC236}">
                <a16:creationId xmlns:a16="http://schemas.microsoft.com/office/drawing/2014/main" id="{F6680913-8C01-457B-97C8-666223F214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7366" y="1197188"/>
            <a:ext cx="437869" cy="437869"/>
          </a:xfrm>
          <a:prstGeom prst="rect">
            <a:avLst/>
          </a:prstGeom>
        </p:spPr>
      </p:pic>
      <p:pic>
        <p:nvPicPr>
          <p:cNvPr id="84" name="Graphique 83" descr="Badge Tick1 contour">
            <a:extLst>
              <a:ext uri="{FF2B5EF4-FFF2-40B4-BE49-F238E27FC236}">
                <a16:creationId xmlns:a16="http://schemas.microsoft.com/office/drawing/2014/main" id="{47EDA0B8-606F-4F0D-B519-F1BFB1CB74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93191" y="4085374"/>
            <a:ext cx="279730" cy="279730"/>
          </a:xfrm>
          <a:prstGeom prst="rect">
            <a:avLst/>
          </a:prstGeom>
        </p:spPr>
      </p:pic>
      <p:sp>
        <p:nvSpPr>
          <p:cNvPr id="2" name="Titre 1">
            <a:extLst>
              <a:ext uri="{FF2B5EF4-FFF2-40B4-BE49-F238E27FC236}">
                <a16:creationId xmlns:a16="http://schemas.microsoft.com/office/drawing/2014/main" id="{F0983FE4-2FBA-4C15-A162-25A5CBB35B2F}"/>
              </a:ext>
            </a:extLst>
          </p:cNvPr>
          <p:cNvSpPr>
            <a:spLocks noGrp="1"/>
          </p:cNvSpPr>
          <p:nvPr>
            <p:ph type="title"/>
          </p:nvPr>
        </p:nvSpPr>
        <p:spPr/>
        <p:txBody>
          <a:bodyPr/>
          <a:lstStyle/>
          <a:p>
            <a:r>
              <a:rPr lang="fr-FR" dirty="0"/>
              <a:t>Calendrier de mise en </a:t>
            </a:r>
            <a:r>
              <a:rPr lang="fr-FR" dirty="0" err="1"/>
              <a:t>oeuvre</a:t>
            </a:r>
            <a:endParaRPr lang="fr-FR" dirty="0"/>
          </a:p>
        </p:txBody>
      </p:sp>
      <p:sp>
        <p:nvSpPr>
          <p:cNvPr id="43" name="Rectangle 42">
            <a:extLst>
              <a:ext uri="{FF2B5EF4-FFF2-40B4-BE49-F238E27FC236}">
                <a16:creationId xmlns:a16="http://schemas.microsoft.com/office/drawing/2014/main" id="{0B1DB427-15C6-4776-8236-5883A9C3B68B}"/>
              </a:ext>
            </a:extLst>
          </p:cNvPr>
          <p:cNvSpPr/>
          <p:nvPr/>
        </p:nvSpPr>
        <p:spPr>
          <a:xfrm>
            <a:off x="2954302" y="4174840"/>
            <a:ext cx="86933" cy="44915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39296881-8DAF-40A5-8E34-5411AB278998}"/>
              </a:ext>
            </a:extLst>
          </p:cNvPr>
          <p:cNvSpPr txBox="1"/>
          <p:nvPr/>
        </p:nvSpPr>
        <p:spPr>
          <a:xfrm>
            <a:off x="2650470" y="4623990"/>
            <a:ext cx="685799" cy="307777"/>
          </a:xfrm>
          <a:prstGeom prst="rect">
            <a:avLst/>
          </a:prstGeom>
          <a:noFill/>
        </p:spPr>
        <p:txBody>
          <a:bodyPr wrap="square" rtlCol="0">
            <a:spAutoFit/>
          </a:bodyPr>
          <a:lstStyle/>
          <a:p>
            <a:pPr algn="ctr"/>
            <a:r>
              <a:rPr lang="fr-FR" sz="1400" dirty="0"/>
              <a:t>2022</a:t>
            </a:r>
          </a:p>
        </p:txBody>
      </p:sp>
      <p:sp>
        <p:nvSpPr>
          <p:cNvPr id="57" name="Rectangle 56">
            <a:extLst>
              <a:ext uri="{FF2B5EF4-FFF2-40B4-BE49-F238E27FC236}">
                <a16:creationId xmlns:a16="http://schemas.microsoft.com/office/drawing/2014/main" id="{90F53DBB-8AC6-47DE-9EB6-0E0CBC6FA756}"/>
              </a:ext>
            </a:extLst>
          </p:cNvPr>
          <p:cNvSpPr/>
          <p:nvPr/>
        </p:nvSpPr>
        <p:spPr>
          <a:xfrm>
            <a:off x="8229781" y="4167171"/>
            <a:ext cx="86933" cy="462235"/>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484FDE62-05EC-424C-8D6F-EDA763B84C13}"/>
              </a:ext>
            </a:extLst>
          </p:cNvPr>
          <p:cNvSpPr txBox="1"/>
          <p:nvPr/>
        </p:nvSpPr>
        <p:spPr>
          <a:xfrm>
            <a:off x="7930347" y="4600315"/>
            <a:ext cx="685799" cy="307777"/>
          </a:xfrm>
          <a:prstGeom prst="rect">
            <a:avLst/>
          </a:prstGeom>
          <a:noFill/>
        </p:spPr>
        <p:txBody>
          <a:bodyPr wrap="square" rtlCol="0">
            <a:spAutoFit/>
          </a:bodyPr>
          <a:lstStyle/>
          <a:p>
            <a:pPr algn="ctr"/>
            <a:r>
              <a:rPr lang="fr-FR" sz="1400" dirty="0"/>
              <a:t>2026</a:t>
            </a:r>
          </a:p>
        </p:txBody>
      </p:sp>
      <p:cxnSp>
        <p:nvCxnSpPr>
          <p:cNvPr id="78" name="Connecteur droit 77">
            <a:extLst>
              <a:ext uri="{FF2B5EF4-FFF2-40B4-BE49-F238E27FC236}">
                <a16:creationId xmlns:a16="http://schemas.microsoft.com/office/drawing/2014/main" id="{B5BAD78C-416A-4E04-866A-198C575FC689}"/>
              </a:ext>
            </a:extLst>
          </p:cNvPr>
          <p:cNvCxnSpPr>
            <a:cxnSpLocks/>
            <a:endCxn id="88" idx="2"/>
          </p:cNvCxnSpPr>
          <p:nvPr/>
        </p:nvCxnSpPr>
        <p:spPr>
          <a:xfrm flipH="1" flipV="1">
            <a:off x="2398090" y="3114573"/>
            <a:ext cx="4641" cy="1260471"/>
          </a:xfrm>
          <a:prstGeom prst="line">
            <a:avLst/>
          </a:prstGeom>
        </p:spPr>
        <p:style>
          <a:lnRef idx="1">
            <a:schemeClr val="dk1"/>
          </a:lnRef>
          <a:fillRef idx="0">
            <a:schemeClr val="dk1"/>
          </a:fillRef>
          <a:effectRef idx="0">
            <a:schemeClr val="dk1"/>
          </a:effectRef>
          <a:fontRef idx="minor">
            <a:schemeClr val="tx1"/>
          </a:fontRef>
        </p:style>
      </p:cxnSp>
      <p:sp>
        <p:nvSpPr>
          <p:cNvPr id="85" name="ZoneTexte 84">
            <a:extLst>
              <a:ext uri="{FF2B5EF4-FFF2-40B4-BE49-F238E27FC236}">
                <a16:creationId xmlns:a16="http://schemas.microsoft.com/office/drawing/2014/main" id="{581A5DD8-5A0A-4CBF-B2D9-5594568A6E99}"/>
              </a:ext>
            </a:extLst>
          </p:cNvPr>
          <p:cNvSpPr txBox="1"/>
          <p:nvPr/>
        </p:nvSpPr>
        <p:spPr>
          <a:xfrm>
            <a:off x="6021098" y="3734435"/>
            <a:ext cx="346249" cy="640609"/>
          </a:xfrm>
          <a:prstGeom prst="rect">
            <a:avLst/>
          </a:prstGeom>
          <a:noFill/>
        </p:spPr>
        <p:txBody>
          <a:bodyPr vert="vert270" wrap="square" rtlCol="0">
            <a:spAutoFit/>
          </a:bodyPr>
          <a:lstStyle/>
          <a:p>
            <a:r>
              <a:rPr lang="fr-FR" sz="1050" i="1" dirty="0"/>
              <a:t>juillet</a:t>
            </a:r>
          </a:p>
        </p:txBody>
      </p:sp>
      <p:sp>
        <p:nvSpPr>
          <p:cNvPr id="87" name="ZoneTexte 86">
            <a:extLst>
              <a:ext uri="{FF2B5EF4-FFF2-40B4-BE49-F238E27FC236}">
                <a16:creationId xmlns:a16="http://schemas.microsoft.com/office/drawing/2014/main" id="{6549E94A-682C-4569-97AA-995BAACB3FB1}"/>
              </a:ext>
            </a:extLst>
          </p:cNvPr>
          <p:cNvSpPr txBox="1"/>
          <p:nvPr/>
        </p:nvSpPr>
        <p:spPr>
          <a:xfrm>
            <a:off x="2132996" y="3619722"/>
            <a:ext cx="346249" cy="770059"/>
          </a:xfrm>
          <a:prstGeom prst="rect">
            <a:avLst/>
          </a:prstGeom>
          <a:noFill/>
        </p:spPr>
        <p:txBody>
          <a:bodyPr vert="vert270" wrap="square" rtlCol="0">
            <a:spAutoFit/>
          </a:bodyPr>
          <a:lstStyle/>
          <a:p>
            <a:r>
              <a:rPr lang="fr-FR" sz="1050" i="1" dirty="0"/>
              <a:t>septembre</a:t>
            </a:r>
          </a:p>
        </p:txBody>
      </p:sp>
      <p:sp>
        <p:nvSpPr>
          <p:cNvPr id="88" name="ZoneTexte 87">
            <a:extLst>
              <a:ext uri="{FF2B5EF4-FFF2-40B4-BE49-F238E27FC236}">
                <a16:creationId xmlns:a16="http://schemas.microsoft.com/office/drawing/2014/main" id="{47682C45-B638-4B10-8B8A-2263DC373754}"/>
              </a:ext>
            </a:extLst>
          </p:cNvPr>
          <p:cNvSpPr txBox="1"/>
          <p:nvPr/>
        </p:nvSpPr>
        <p:spPr>
          <a:xfrm>
            <a:off x="1970653" y="2745241"/>
            <a:ext cx="854873"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900" dirty="0"/>
              <a:t>Ordonnance</a:t>
            </a:r>
          </a:p>
          <a:p>
            <a:pPr algn="ctr"/>
            <a:r>
              <a:rPr lang="fr-FR" sz="900" dirty="0"/>
              <a:t>2021 -1190</a:t>
            </a:r>
          </a:p>
        </p:txBody>
      </p:sp>
      <p:pic>
        <p:nvPicPr>
          <p:cNvPr id="98" name="Graphique 97" descr="Tribunal contour">
            <a:extLst>
              <a:ext uri="{FF2B5EF4-FFF2-40B4-BE49-F238E27FC236}">
                <a16:creationId xmlns:a16="http://schemas.microsoft.com/office/drawing/2014/main" id="{4592D82C-68ED-4BA3-BE51-727DEF3C51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70326" y="2350279"/>
            <a:ext cx="442711" cy="442711"/>
          </a:xfrm>
          <a:prstGeom prst="rect">
            <a:avLst/>
          </a:prstGeom>
        </p:spPr>
      </p:pic>
      <p:cxnSp>
        <p:nvCxnSpPr>
          <p:cNvPr id="108" name="Connecteur : en angle 107">
            <a:extLst>
              <a:ext uri="{FF2B5EF4-FFF2-40B4-BE49-F238E27FC236}">
                <a16:creationId xmlns:a16="http://schemas.microsoft.com/office/drawing/2014/main" id="{3F6E6B2C-F4C8-416F-A428-55A5F9E60F0D}"/>
              </a:ext>
            </a:extLst>
          </p:cNvPr>
          <p:cNvCxnSpPr>
            <a:cxnSpLocks/>
            <a:stCxn id="25" idx="2"/>
          </p:cNvCxnSpPr>
          <p:nvPr/>
        </p:nvCxnSpPr>
        <p:spPr>
          <a:xfrm rot="16200000" flipH="1">
            <a:off x="5621448" y="3676299"/>
            <a:ext cx="694764" cy="616714"/>
          </a:xfrm>
          <a:prstGeom prst="bentConnector3">
            <a:avLst/>
          </a:prstGeom>
        </p:spPr>
        <p:style>
          <a:lnRef idx="1">
            <a:schemeClr val="dk1"/>
          </a:lnRef>
          <a:fillRef idx="0">
            <a:schemeClr val="dk1"/>
          </a:fillRef>
          <a:effectRef idx="0">
            <a:schemeClr val="dk1"/>
          </a:effectRef>
          <a:fontRef idx="minor">
            <a:schemeClr val="tx1"/>
          </a:fontRef>
        </p:style>
      </p:cxnSp>
      <p:pic>
        <p:nvPicPr>
          <p:cNvPr id="64" name="Graphique 63" descr="Document contour">
            <a:extLst>
              <a:ext uri="{FF2B5EF4-FFF2-40B4-BE49-F238E27FC236}">
                <a16:creationId xmlns:a16="http://schemas.microsoft.com/office/drawing/2014/main" id="{EFDB90D8-2472-4782-9F0E-07C56715784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34989" y="4980712"/>
            <a:ext cx="392102" cy="392102"/>
          </a:xfrm>
          <a:prstGeom prst="rect">
            <a:avLst/>
          </a:prstGeom>
        </p:spPr>
      </p:pic>
      <p:sp>
        <p:nvSpPr>
          <p:cNvPr id="50" name="Parenthèse ouvrante 49">
            <a:extLst>
              <a:ext uri="{FF2B5EF4-FFF2-40B4-BE49-F238E27FC236}">
                <a16:creationId xmlns:a16="http://schemas.microsoft.com/office/drawing/2014/main" id="{C7D7C9DB-BF66-437F-A41D-D0E13264BFCB}"/>
              </a:ext>
            </a:extLst>
          </p:cNvPr>
          <p:cNvSpPr/>
          <p:nvPr/>
        </p:nvSpPr>
        <p:spPr>
          <a:xfrm rot="16200000">
            <a:off x="4048061" y="2801093"/>
            <a:ext cx="558129" cy="386603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3" name="ZoneTexte 72">
            <a:extLst>
              <a:ext uri="{FF2B5EF4-FFF2-40B4-BE49-F238E27FC236}">
                <a16:creationId xmlns:a16="http://schemas.microsoft.com/office/drawing/2014/main" id="{7DB9271A-EE5C-4B3F-A1E7-98F99A3C669B}"/>
              </a:ext>
            </a:extLst>
          </p:cNvPr>
          <p:cNvSpPr txBox="1"/>
          <p:nvPr/>
        </p:nvSpPr>
        <p:spPr>
          <a:xfrm>
            <a:off x="3317342" y="5426830"/>
            <a:ext cx="2019565"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900" dirty="0"/>
              <a:t>Rédaction des spécifications</a:t>
            </a:r>
          </a:p>
          <a:p>
            <a:pPr algn="ctr"/>
            <a:r>
              <a:rPr lang="fr-FR" sz="900" dirty="0"/>
              <a:t>Publication des décrets</a:t>
            </a:r>
          </a:p>
          <a:p>
            <a:pPr algn="ctr"/>
            <a:r>
              <a:rPr lang="fr-FR" sz="900" dirty="0"/>
              <a:t>Immatriculation des PDP</a:t>
            </a:r>
          </a:p>
          <a:p>
            <a:pPr algn="ctr"/>
            <a:r>
              <a:rPr lang="fr-FR" sz="900" dirty="0"/>
              <a:t>Tests</a:t>
            </a:r>
          </a:p>
        </p:txBody>
      </p:sp>
    </p:spTree>
    <p:extLst>
      <p:ext uri="{BB962C8B-B14F-4D97-AF65-F5344CB8AC3E}">
        <p14:creationId xmlns:p14="http://schemas.microsoft.com/office/powerpoint/2010/main" val="259335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D57423-438C-43E3-B80F-38859CEFDD18}"/>
              </a:ext>
            </a:extLst>
          </p:cNvPr>
          <p:cNvSpPr>
            <a:spLocks noGrp="1"/>
          </p:cNvSpPr>
          <p:nvPr>
            <p:ph type="title"/>
          </p:nvPr>
        </p:nvSpPr>
        <p:spPr/>
        <p:txBody>
          <a:bodyPr/>
          <a:lstStyle/>
          <a:p>
            <a:r>
              <a:rPr lang="fr-FR" dirty="0"/>
              <a:t>Planning prévisionnel </a:t>
            </a:r>
          </a:p>
        </p:txBody>
      </p:sp>
      <p:sp>
        <p:nvSpPr>
          <p:cNvPr id="3" name="Espace réservé du contenu 2">
            <a:extLst>
              <a:ext uri="{FF2B5EF4-FFF2-40B4-BE49-F238E27FC236}">
                <a16:creationId xmlns:a16="http://schemas.microsoft.com/office/drawing/2014/main" id="{464FB430-538F-4AC3-9C2B-8830D444B173}"/>
              </a:ext>
            </a:extLst>
          </p:cNvPr>
          <p:cNvSpPr>
            <a:spLocks noGrp="1"/>
          </p:cNvSpPr>
          <p:nvPr>
            <p:ph idx="1"/>
          </p:nvPr>
        </p:nvSpPr>
        <p:spPr>
          <a:xfrm>
            <a:off x="457200" y="1484784"/>
            <a:ext cx="8229600" cy="4525963"/>
          </a:xfrm>
        </p:spPr>
        <p:txBody>
          <a:bodyPr>
            <a:normAutofit/>
          </a:bodyPr>
          <a:lstStyle/>
          <a:p>
            <a:pPr>
              <a:buFont typeface="Wingdings" panose="05000000000000000000" pitchFamily="2" charset="2"/>
              <a:buChar char="Ø"/>
            </a:pPr>
            <a:r>
              <a:rPr lang="fr-FR" dirty="0"/>
              <a:t>Fin décembre 2021 =&gt; V2 des spécifications externes</a:t>
            </a:r>
          </a:p>
          <a:p>
            <a:pPr>
              <a:buFont typeface="Wingdings" panose="05000000000000000000" pitchFamily="2" charset="2"/>
              <a:buChar char="Ø"/>
            </a:pPr>
            <a:endParaRPr lang="fr-FR" dirty="0"/>
          </a:p>
          <a:p>
            <a:pPr>
              <a:buFont typeface="Wingdings" panose="05000000000000000000" pitchFamily="2" charset="2"/>
              <a:buChar char="Ø"/>
            </a:pPr>
            <a:r>
              <a:rPr lang="fr-FR" dirty="0"/>
              <a:t>Fin mars =&gt; V3 des spécifications externes</a:t>
            </a:r>
          </a:p>
          <a:p>
            <a:pPr>
              <a:buFont typeface="Wingdings" panose="05000000000000000000" pitchFamily="2" charset="2"/>
              <a:buChar char="Ø"/>
            </a:pPr>
            <a:endParaRPr lang="fr-FR" dirty="0"/>
          </a:p>
          <a:p>
            <a:pPr>
              <a:buFont typeface="Wingdings" panose="05000000000000000000" pitchFamily="2" charset="2"/>
              <a:buChar char="Ø"/>
            </a:pPr>
            <a:r>
              <a:rPr lang="fr-FR" dirty="0"/>
              <a:t>Fin juin =&gt; V4 des spécification externes</a:t>
            </a:r>
          </a:p>
          <a:p>
            <a:pPr>
              <a:buFont typeface="Wingdings" panose="05000000000000000000" pitchFamily="2" charset="2"/>
              <a:buChar char="Ø"/>
            </a:pPr>
            <a:endParaRPr lang="fr-FR" dirty="0"/>
          </a:p>
          <a:p>
            <a:pPr>
              <a:buFont typeface="Wingdings" panose="05000000000000000000" pitchFamily="2" charset="2"/>
              <a:buChar char="Ø"/>
            </a:pPr>
            <a:r>
              <a:rPr lang="fr-FR" dirty="0"/>
              <a:t>Eté 2022 =&gt; Décrets et arrêtés (le FNFE insiste pour avoir les projets de documents rapidement)</a:t>
            </a:r>
          </a:p>
          <a:p>
            <a:pPr>
              <a:buFont typeface="Wingdings" panose="05000000000000000000" pitchFamily="2" charset="2"/>
              <a:buChar char="Ø"/>
            </a:pPr>
            <a:endParaRPr lang="fr-FR" dirty="0"/>
          </a:p>
          <a:p>
            <a:pPr>
              <a:buFont typeface="Wingdings" panose="05000000000000000000" pitchFamily="2" charset="2"/>
              <a:buChar char="Ø"/>
            </a:pPr>
            <a:r>
              <a:rPr lang="fr-FR" dirty="0"/>
              <a:t>Septembre 2023 =&gt; Ouverture du service d’immatriculation des plateformes de dématérialisation partenaires</a:t>
            </a:r>
          </a:p>
          <a:p>
            <a:pPr>
              <a:buFont typeface="Wingdings" panose="05000000000000000000" pitchFamily="2" charset="2"/>
              <a:buChar char="Ø"/>
            </a:pPr>
            <a:endParaRPr lang="fr-FR" dirty="0"/>
          </a:p>
          <a:p>
            <a:pPr>
              <a:buFont typeface="Wingdings" panose="05000000000000000000" pitchFamily="2" charset="2"/>
              <a:buChar char="Ø"/>
            </a:pPr>
            <a:r>
              <a:rPr lang="fr-FR" dirty="0"/>
              <a:t>Janvier 2024 =&gt; Phase pilote – tests avec le Portail Publique de Facturation (PPF)</a:t>
            </a:r>
          </a:p>
        </p:txBody>
      </p:sp>
    </p:spTree>
    <p:extLst>
      <p:ext uri="{BB962C8B-B14F-4D97-AF65-F5344CB8AC3E}">
        <p14:creationId xmlns:p14="http://schemas.microsoft.com/office/powerpoint/2010/main" val="2020138309"/>
      </p:ext>
    </p:extLst>
  </p:cSld>
  <p:clrMapOvr>
    <a:masterClrMapping/>
  </p:clrMapOvr>
</p:sld>
</file>

<file path=ppt/theme/theme1.xml><?xml version="1.0" encoding="utf-8"?>
<a:theme xmlns:a="http://schemas.openxmlformats.org/drawingml/2006/main" name="Thème AEE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989B32AB344A4CA799BDFCD519E642" ma:contentTypeVersion="13" ma:contentTypeDescription="Crée un document." ma:contentTypeScope="" ma:versionID="de0e6931fcbfc750c355fe867f7702a4">
  <xsd:schema xmlns:xsd="http://www.w3.org/2001/XMLSchema" xmlns:xs="http://www.w3.org/2001/XMLSchema" xmlns:p="http://schemas.microsoft.com/office/2006/metadata/properties" xmlns:ns2="707d50bc-6c75-4d37-8d8c-46c75d6562b2" xmlns:ns3="b59e27a9-902a-4b68-991f-8a061f96c57a" targetNamespace="http://schemas.microsoft.com/office/2006/metadata/properties" ma:root="true" ma:fieldsID="b233af80020a2f5f618b2a6c0c997f90" ns2:_="" ns3:_="">
    <xsd:import namespace="707d50bc-6c75-4d37-8d8c-46c75d6562b2"/>
    <xsd:import namespace="b59e27a9-902a-4b68-991f-8a061f96c5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d50bc-6c75-4d37-8d8c-46c75d6562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9e27a9-902a-4b68-991f-8a061f96c57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4904D9-D0EB-4FCF-A68F-EE33D0D28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7d50bc-6c75-4d37-8d8c-46c75d6562b2"/>
    <ds:schemaRef ds:uri="b59e27a9-902a-4b68-991f-8a061f96c5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4A7350-6318-4B7E-B17F-CC33544DFF24}">
  <ds:schemaRefs>
    <ds:schemaRef ds:uri="http://schemas.microsoft.com/sharepoint/v3/contenttype/forms"/>
  </ds:schemaRefs>
</ds:datastoreItem>
</file>

<file path=customXml/itemProps3.xml><?xml version="1.0" encoding="utf-8"?>
<ds:datastoreItem xmlns:ds="http://schemas.openxmlformats.org/officeDocument/2006/customXml" ds:itemID="{8295EA8B-0240-43FE-B20B-761DD62FDFBE}">
  <ds:schemaRefs>
    <ds:schemaRef ds:uri="http://schemas.microsoft.com/office/2006/documentManagement/types"/>
    <ds:schemaRef ds:uri="http://www.w3.org/XML/1998/namespace"/>
    <ds:schemaRef ds:uri="http://schemas.openxmlformats.org/package/2006/metadata/core-properties"/>
    <ds:schemaRef ds:uri="http://purl.org/dc/elements/1.1/"/>
    <ds:schemaRef ds:uri="http://purl.org/dc/terms/"/>
    <ds:schemaRef ds:uri="http://purl.org/dc/dcmitype/"/>
    <ds:schemaRef ds:uri="http://schemas.microsoft.com/office/2006/metadata/properties"/>
    <ds:schemaRef ds:uri="http://schemas.microsoft.com/office/infopath/2007/PartnerControls"/>
    <ds:schemaRef ds:uri="b59e27a9-902a-4b68-991f-8a061f96c57a"/>
    <ds:schemaRef ds:uri="707d50bc-6c75-4d37-8d8c-46c75d6562b2"/>
  </ds:schemaRefs>
</ds:datastoreItem>
</file>

<file path=docProps/app.xml><?xml version="1.0" encoding="utf-8"?>
<Properties xmlns="http://schemas.openxmlformats.org/officeDocument/2006/extended-properties" xmlns:vt="http://schemas.openxmlformats.org/officeDocument/2006/docPropsVTypes">
  <TotalTime>4242</TotalTime>
  <Words>2283</Words>
  <Application>Microsoft Office PowerPoint</Application>
  <PresentationFormat>Affichage à l'écran (4:3)</PresentationFormat>
  <Paragraphs>329</Paragraphs>
  <Slides>23</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Archive</vt:lpstr>
      <vt:lpstr>Arial</vt:lpstr>
      <vt:lpstr>Calibri</vt:lpstr>
      <vt:lpstr>Century Gothic</vt:lpstr>
      <vt:lpstr>Symbol</vt:lpstr>
      <vt:lpstr>Wingdings</vt:lpstr>
      <vt:lpstr>Thème AEE 2017</vt:lpstr>
      <vt:lpstr>Plénière GT réforme de la facture électronique 2024-2026</vt:lpstr>
      <vt:lpstr>Tour de table</vt:lpstr>
      <vt:lpstr>Agenda</vt:lpstr>
      <vt:lpstr>Présentation PowerPoint</vt:lpstr>
      <vt:lpstr>Fondamentaux réforme</vt:lpstr>
      <vt:lpstr>Objectifs travaux AEE  réforme facture électronique 2024-2026</vt:lpstr>
      <vt:lpstr>Liens utiles</vt:lpstr>
      <vt:lpstr>Calendrier de mise en oeuvre</vt:lpstr>
      <vt:lpstr>Planning prévisionnel </vt:lpstr>
      <vt:lpstr>DISPOSITIF CIBLE</vt:lpstr>
      <vt:lpstr>Cartographie des flux</vt:lpstr>
      <vt:lpstr>Les obligations : grandes lignes</vt:lpstr>
      <vt:lpstr>Éléments de discussion</vt:lpstr>
      <vt:lpstr>Pré-requis</vt:lpstr>
      <vt:lpstr>PROPOSITION DE PISTES DE REFLEXION/tRAVAIL</vt:lpstr>
      <vt:lpstr>Cas d’usage recensés et documentés dans la v2</vt:lpstr>
      <vt:lpstr>PROPOSITION DE PISTES DE REFLEXION/tRAVAIL</vt:lpstr>
      <vt:lpstr>PROPOSITION DE PISTES DE REFLEXION/travail</vt:lpstr>
      <vt:lpstr>PROPOSITION DE PISTES DE REFLEXION/travail</vt:lpstr>
      <vt:lpstr>Synthèse des pistes proposées</vt:lpstr>
      <vt:lpstr>Plan d’action défini en séance</vt:lpstr>
      <vt:lpstr>Plan d’action défini en séance</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Groupe de travail Supply Chain Agricole</dc:title>
  <dc:creator>Gaëlle CHERUY</dc:creator>
  <cp:lastModifiedBy>Marie BEURET</cp:lastModifiedBy>
  <cp:revision>39</cp:revision>
  <dcterms:created xsi:type="dcterms:W3CDTF">2020-10-05T14:00:34Z</dcterms:created>
  <dcterms:modified xsi:type="dcterms:W3CDTF">2022-03-30T16:22:45Z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0x010100B7989B32AB344A4CA799BDFCD519E642</vt:lpwstr>
  </property>
</Properties>
</file>