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7" r:id="rId4"/>
  </p:sldMasterIdLst>
  <p:notesMasterIdLst>
    <p:notesMasterId r:id="rId22"/>
  </p:notesMasterIdLst>
  <p:sldIdLst>
    <p:sldId id="256" r:id="rId5"/>
    <p:sldId id="257" r:id="rId6"/>
    <p:sldId id="293" r:id="rId7"/>
    <p:sldId id="296" r:id="rId8"/>
    <p:sldId id="297" r:id="rId9"/>
    <p:sldId id="301" r:id="rId10"/>
    <p:sldId id="299" r:id="rId11"/>
    <p:sldId id="298" r:id="rId12"/>
    <p:sldId id="300" r:id="rId13"/>
    <p:sldId id="306" r:id="rId14"/>
    <p:sldId id="302" r:id="rId15"/>
    <p:sldId id="304" r:id="rId16"/>
    <p:sldId id="307" r:id="rId17"/>
    <p:sldId id="309" r:id="rId18"/>
    <p:sldId id="308" r:id="rId19"/>
    <p:sldId id="310" r:id="rId20"/>
    <p:sldId id="311" r:id="rId21"/>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2D0ABC-72C4-4A95-ABFD-8DC3499E848C}" v="34" dt="2022-06-02T11:38:29.58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68" autoAdjust="0"/>
    <p:restoredTop sz="78700" autoAdjust="0"/>
  </p:normalViewPr>
  <p:slideViewPr>
    <p:cSldViewPr>
      <p:cViewPr varScale="1">
        <p:scale>
          <a:sx n="86" d="100"/>
          <a:sy n="86" d="100"/>
        </p:scale>
        <p:origin x="1570" y="58"/>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BEURET" userId="323d14ba-4654-4793-9dc9-d0a0b59b825b" providerId="ADAL" clId="{6B2D0ABC-72C4-4A95-ABFD-8DC3499E848C}"/>
    <pc:docChg chg="undo custSel addSld delSld modSld sldOrd">
      <pc:chgData name="Marie BEURET" userId="323d14ba-4654-4793-9dc9-d0a0b59b825b" providerId="ADAL" clId="{6B2D0ABC-72C4-4A95-ABFD-8DC3499E848C}" dt="2022-06-02T11:42:31.351" v="7836" actId="20577"/>
      <pc:docMkLst>
        <pc:docMk/>
      </pc:docMkLst>
      <pc:sldChg chg="modSp mod">
        <pc:chgData name="Marie BEURET" userId="323d14ba-4654-4793-9dc9-d0a0b59b825b" providerId="ADAL" clId="{6B2D0ABC-72C4-4A95-ABFD-8DC3499E848C}" dt="2022-05-18T14:10:37.117" v="24" actId="20577"/>
        <pc:sldMkLst>
          <pc:docMk/>
          <pc:sldMk cId="0" sldId="256"/>
        </pc:sldMkLst>
        <pc:spChg chg="mod">
          <ac:chgData name="Marie BEURET" userId="323d14ba-4654-4793-9dc9-d0a0b59b825b" providerId="ADAL" clId="{6B2D0ABC-72C4-4A95-ABFD-8DC3499E848C}" dt="2022-05-18T14:10:37.117" v="24" actId="20577"/>
          <ac:spMkLst>
            <pc:docMk/>
            <pc:sldMk cId="0" sldId="256"/>
            <ac:spMk id="2" creationId="{00000000-0000-0000-0000-000000000000}"/>
          </ac:spMkLst>
        </pc:spChg>
        <pc:spChg chg="mod">
          <ac:chgData name="Marie BEURET" userId="323d14ba-4654-4793-9dc9-d0a0b59b825b" providerId="ADAL" clId="{6B2D0ABC-72C4-4A95-ABFD-8DC3499E848C}" dt="2022-05-18T14:10:29.774" v="16" actId="20577"/>
          <ac:spMkLst>
            <pc:docMk/>
            <pc:sldMk cId="0" sldId="256"/>
            <ac:spMk id="2051" creationId="{00000000-0000-0000-0000-000000000000}"/>
          </ac:spMkLst>
        </pc:spChg>
      </pc:sldChg>
      <pc:sldChg chg="modSp mod">
        <pc:chgData name="Marie BEURET" userId="323d14ba-4654-4793-9dc9-d0a0b59b825b" providerId="ADAL" clId="{6B2D0ABC-72C4-4A95-ABFD-8DC3499E848C}" dt="2022-05-23T16:09:32.138" v="565" actId="122"/>
        <pc:sldMkLst>
          <pc:docMk/>
          <pc:sldMk cId="3894040726" sldId="293"/>
        </pc:sldMkLst>
        <pc:spChg chg="mod">
          <ac:chgData name="Marie BEURET" userId="323d14ba-4654-4793-9dc9-d0a0b59b825b" providerId="ADAL" clId="{6B2D0ABC-72C4-4A95-ABFD-8DC3499E848C}" dt="2022-05-23T16:09:32.138" v="565" actId="122"/>
          <ac:spMkLst>
            <pc:docMk/>
            <pc:sldMk cId="3894040726" sldId="293"/>
            <ac:spMk id="3" creationId="{2FCDCFF7-7B54-4161-9A66-313E83D73BDC}"/>
          </ac:spMkLst>
        </pc:spChg>
      </pc:sldChg>
      <pc:sldChg chg="del ord">
        <pc:chgData name="Marie BEURET" userId="323d14ba-4654-4793-9dc9-d0a0b59b825b" providerId="ADAL" clId="{6B2D0ABC-72C4-4A95-ABFD-8DC3499E848C}" dt="2022-05-23T16:05:41.412" v="159" actId="47"/>
        <pc:sldMkLst>
          <pc:docMk/>
          <pc:sldMk cId="2329681062" sldId="295"/>
        </pc:sldMkLst>
      </pc:sldChg>
      <pc:sldChg chg="modSp mod">
        <pc:chgData name="Marie BEURET" userId="323d14ba-4654-4793-9dc9-d0a0b59b825b" providerId="ADAL" clId="{6B2D0ABC-72C4-4A95-ABFD-8DC3499E848C}" dt="2022-05-24T10:06:06.615" v="7246" actId="27636"/>
        <pc:sldMkLst>
          <pc:docMk/>
          <pc:sldMk cId="828415830" sldId="296"/>
        </pc:sldMkLst>
        <pc:spChg chg="mod">
          <ac:chgData name="Marie BEURET" userId="323d14ba-4654-4793-9dc9-d0a0b59b825b" providerId="ADAL" clId="{6B2D0ABC-72C4-4A95-ABFD-8DC3499E848C}" dt="2022-05-24T10:06:06.615" v="7246" actId="27636"/>
          <ac:spMkLst>
            <pc:docMk/>
            <pc:sldMk cId="828415830" sldId="296"/>
            <ac:spMk id="3" creationId="{C899173F-9AA7-4188-AD91-4B3FB49E496A}"/>
          </ac:spMkLst>
        </pc:spChg>
      </pc:sldChg>
      <pc:sldChg chg="addSp delSp modSp mod">
        <pc:chgData name="Marie BEURET" userId="323d14ba-4654-4793-9dc9-d0a0b59b825b" providerId="ADAL" clId="{6B2D0ABC-72C4-4A95-ABFD-8DC3499E848C}" dt="2022-05-23T16:14:40.069" v="591" actId="208"/>
        <pc:sldMkLst>
          <pc:docMk/>
          <pc:sldMk cId="2048451057" sldId="297"/>
        </pc:sldMkLst>
        <pc:spChg chg="mod">
          <ac:chgData name="Marie BEURET" userId="323d14ba-4654-4793-9dc9-d0a0b59b825b" providerId="ADAL" clId="{6B2D0ABC-72C4-4A95-ABFD-8DC3499E848C}" dt="2022-05-23T16:10:59.097" v="585" actId="20577"/>
          <ac:spMkLst>
            <pc:docMk/>
            <pc:sldMk cId="2048451057" sldId="297"/>
            <ac:spMk id="2" creationId="{F47BB78F-C65A-448E-97C5-2DD0BDD1CBF1}"/>
          </ac:spMkLst>
        </pc:spChg>
        <pc:spChg chg="add del mod">
          <ac:chgData name="Marie BEURET" userId="323d14ba-4654-4793-9dc9-d0a0b59b825b" providerId="ADAL" clId="{6B2D0ABC-72C4-4A95-ABFD-8DC3499E848C}" dt="2022-05-23T16:12:03.402" v="587"/>
          <ac:spMkLst>
            <pc:docMk/>
            <pc:sldMk cId="2048451057" sldId="297"/>
            <ac:spMk id="5" creationId="{F7253E2E-1639-9867-6A55-A92D029632B2}"/>
          </ac:spMkLst>
        </pc:spChg>
        <pc:graphicFrameChg chg="del">
          <ac:chgData name="Marie BEURET" userId="323d14ba-4654-4793-9dc9-d0a0b59b825b" providerId="ADAL" clId="{6B2D0ABC-72C4-4A95-ABFD-8DC3499E848C}" dt="2022-05-23T16:11:01.002" v="586" actId="478"/>
          <ac:graphicFrameMkLst>
            <pc:docMk/>
            <pc:sldMk cId="2048451057" sldId="297"/>
            <ac:graphicFrameMk id="4" creationId="{57FE0C50-A7C2-4B35-8B5B-C8C6DC281740}"/>
          </ac:graphicFrameMkLst>
        </pc:graphicFrameChg>
        <pc:graphicFrameChg chg="add mod">
          <ac:chgData name="Marie BEURET" userId="323d14ba-4654-4793-9dc9-d0a0b59b825b" providerId="ADAL" clId="{6B2D0ABC-72C4-4A95-ABFD-8DC3499E848C}" dt="2022-05-23T16:14:40.069" v="591" actId="208"/>
          <ac:graphicFrameMkLst>
            <pc:docMk/>
            <pc:sldMk cId="2048451057" sldId="297"/>
            <ac:graphicFrameMk id="6" creationId="{5BB5AB9B-C983-EDAB-6CE1-0BAEF2C258C8}"/>
          </ac:graphicFrameMkLst>
        </pc:graphicFrameChg>
      </pc:sldChg>
      <pc:sldChg chg="delSp modSp mod">
        <pc:chgData name="Marie BEURET" userId="323d14ba-4654-4793-9dc9-d0a0b59b825b" providerId="ADAL" clId="{6B2D0ABC-72C4-4A95-ABFD-8DC3499E848C}" dt="2022-05-24T09:38:37.885" v="4532"/>
        <pc:sldMkLst>
          <pc:docMk/>
          <pc:sldMk cId="1764147422" sldId="298"/>
        </pc:sldMkLst>
        <pc:spChg chg="mod">
          <ac:chgData name="Marie BEURET" userId="323d14ba-4654-4793-9dc9-d0a0b59b825b" providerId="ADAL" clId="{6B2D0ABC-72C4-4A95-ABFD-8DC3499E848C}" dt="2022-05-24T09:38:37.885" v="4532"/>
          <ac:spMkLst>
            <pc:docMk/>
            <pc:sldMk cId="1764147422" sldId="298"/>
            <ac:spMk id="3" creationId="{76EEC964-0574-482C-A3F3-8925238C46E8}"/>
          </ac:spMkLst>
        </pc:spChg>
        <pc:spChg chg="del">
          <ac:chgData name="Marie BEURET" userId="323d14ba-4654-4793-9dc9-d0a0b59b825b" providerId="ADAL" clId="{6B2D0ABC-72C4-4A95-ABFD-8DC3499E848C}" dt="2022-05-23T16:21:56.585" v="934" actId="478"/>
          <ac:spMkLst>
            <pc:docMk/>
            <pc:sldMk cId="1764147422" sldId="298"/>
            <ac:spMk id="6" creationId="{E8F00F93-06CF-4EAB-A7D3-FBAC2BB0DA5A}"/>
          </ac:spMkLst>
        </pc:spChg>
      </pc:sldChg>
      <pc:sldChg chg="modSp mod ord">
        <pc:chgData name="Marie BEURET" userId="323d14ba-4654-4793-9dc9-d0a0b59b825b" providerId="ADAL" clId="{6B2D0ABC-72C4-4A95-ABFD-8DC3499E848C}" dt="2022-05-24T12:36:53.276" v="7488" actId="255"/>
        <pc:sldMkLst>
          <pc:docMk/>
          <pc:sldMk cId="775942025" sldId="299"/>
        </pc:sldMkLst>
        <pc:spChg chg="mod">
          <ac:chgData name="Marie BEURET" userId="323d14ba-4654-4793-9dc9-d0a0b59b825b" providerId="ADAL" clId="{6B2D0ABC-72C4-4A95-ABFD-8DC3499E848C}" dt="2022-05-24T12:36:53.276" v="7488" actId="255"/>
          <ac:spMkLst>
            <pc:docMk/>
            <pc:sldMk cId="775942025" sldId="299"/>
            <ac:spMk id="3" creationId="{76EEC964-0574-482C-A3F3-8925238C46E8}"/>
          </ac:spMkLst>
        </pc:spChg>
      </pc:sldChg>
      <pc:sldChg chg="delSp modSp mod modAnim">
        <pc:chgData name="Marie BEURET" userId="323d14ba-4654-4793-9dc9-d0a0b59b825b" providerId="ADAL" clId="{6B2D0ABC-72C4-4A95-ABFD-8DC3499E848C}" dt="2022-05-24T08:36:56.607" v="2740"/>
        <pc:sldMkLst>
          <pc:docMk/>
          <pc:sldMk cId="2946449143" sldId="300"/>
        </pc:sldMkLst>
        <pc:spChg chg="mod">
          <ac:chgData name="Marie BEURET" userId="323d14ba-4654-4793-9dc9-d0a0b59b825b" providerId="ADAL" clId="{6B2D0ABC-72C4-4A95-ABFD-8DC3499E848C}" dt="2022-05-24T08:36:29.613" v="2736" actId="27636"/>
          <ac:spMkLst>
            <pc:docMk/>
            <pc:sldMk cId="2946449143" sldId="300"/>
            <ac:spMk id="3" creationId="{76EEC964-0574-482C-A3F3-8925238C46E8}"/>
          </ac:spMkLst>
        </pc:spChg>
        <pc:spChg chg="del">
          <ac:chgData name="Marie BEURET" userId="323d14ba-4654-4793-9dc9-d0a0b59b825b" providerId="ADAL" clId="{6B2D0ABC-72C4-4A95-ABFD-8DC3499E848C}" dt="2022-05-23T16:34:34.727" v="1961" actId="478"/>
          <ac:spMkLst>
            <pc:docMk/>
            <pc:sldMk cId="2946449143" sldId="300"/>
            <ac:spMk id="4" creationId="{B524036A-6436-4AC4-BF52-4772265E2490}"/>
          </ac:spMkLst>
        </pc:spChg>
        <pc:spChg chg="del">
          <ac:chgData name="Marie BEURET" userId="323d14ba-4654-4793-9dc9-d0a0b59b825b" providerId="ADAL" clId="{6B2D0ABC-72C4-4A95-ABFD-8DC3499E848C}" dt="2022-05-23T16:34:35.753" v="1962" actId="478"/>
          <ac:spMkLst>
            <pc:docMk/>
            <pc:sldMk cId="2946449143" sldId="300"/>
            <ac:spMk id="5" creationId="{48ACA6C3-EE51-4B03-9AF2-BA5943D5613B}"/>
          </ac:spMkLst>
        </pc:spChg>
        <pc:spChg chg="del">
          <ac:chgData name="Marie BEURET" userId="323d14ba-4654-4793-9dc9-d0a0b59b825b" providerId="ADAL" clId="{6B2D0ABC-72C4-4A95-ABFD-8DC3499E848C}" dt="2022-05-23T16:34:36.405" v="1963" actId="478"/>
          <ac:spMkLst>
            <pc:docMk/>
            <pc:sldMk cId="2946449143" sldId="300"/>
            <ac:spMk id="6" creationId="{DC91576A-413D-41A7-B55F-E81CC581A1E9}"/>
          </ac:spMkLst>
        </pc:spChg>
      </pc:sldChg>
      <pc:sldChg chg="modSp mod">
        <pc:chgData name="Marie BEURET" userId="323d14ba-4654-4793-9dc9-d0a0b59b825b" providerId="ADAL" clId="{6B2D0ABC-72C4-4A95-ABFD-8DC3499E848C}" dt="2022-05-24T08:49:18.943" v="3784" actId="20577"/>
        <pc:sldMkLst>
          <pc:docMk/>
          <pc:sldMk cId="3595373805" sldId="302"/>
        </pc:sldMkLst>
        <pc:spChg chg="mod">
          <ac:chgData name="Marie BEURET" userId="323d14ba-4654-4793-9dc9-d0a0b59b825b" providerId="ADAL" clId="{6B2D0ABC-72C4-4A95-ABFD-8DC3499E848C}" dt="2022-05-24T08:49:18.943" v="3784" actId="20577"/>
          <ac:spMkLst>
            <pc:docMk/>
            <pc:sldMk cId="3595373805" sldId="302"/>
            <ac:spMk id="2" creationId="{908EDF3B-8CF1-41F3-A8A9-78EF30385CF0}"/>
          </ac:spMkLst>
        </pc:spChg>
      </pc:sldChg>
      <pc:sldChg chg="del">
        <pc:chgData name="Marie BEURET" userId="323d14ba-4654-4793-9dc9-d0a0b59b825b" providerId="ADAL" clId="{6B2D0ABC-72C4-4A95-ABFD-8DC3499E848C}" dt="2022-05-24T08:49:44.653" v="3823" actId="47"/>
        <pc:sldMkLst>
          <pc:docMk/>
          <pc:sldMk cId="553075617" sldId="303"/>
        </pc:sldMkLst>
      </pc:sldChg>
      <pc:sldChg chg="delSp modSp mod ord modClrScheme chgLayout">
        <pc:chgData name="Marie BEURET" userId="323d14ba-4654-4793-9dc9-d0a0b59b825b" providerId="ADAL" clId="{6B2D0ABC-72C4-4A95-ABFD-8DC3499E848C}" dt="2022-05-24T09:46:53.570" v="5401" actId="20577"/>
        <pc:sldMkLst>
          <pc:docMk/>
          <pc:sldMk cId="2455880249" sldId="304"/>
        </pc:sldMkLst>
        <pc:spChg chg="mod ord">
          <ac:chgData name="Marie BEURET" userId="323d14ba-4654-4793-9dc9-d0a0b59b825b" providerId="ADAL" clId="{6B2D0ABC-72C4-4A95-ABFD-8DC3499E848C}" dt="2022-05-24T09:46:53.570" v="5401" actId="20577"/>
          <ac:spMkLst>
            <pc:docMk/>
            <pc:sldMk cId="2455880249" sldId="304"/>
            <ac:spMk id="2" creationId="{F070323A-4DD5-4915-B242-A23899E6B4E9}"/>
          </ac:spMkLst>
        </pc:spChg>
        <pc:spChg chg="mod ord">
          <ac:chgData name="Marie BEURET" userId="323d14ba-4654-4793-9dc9-d0a0b59b825b" providerId="ADAL" clId="{6B2D0ABC-72C4-4A95-ABFD-8DC3499E848C}" dt="2022-05-24T09:41:09.283" v="4596" actId="700"/>
          <ac:spMkLst>
            <pc:docMk/>
            <pc:sldMk cId="2455880249" sldId="304"/>
            <ac:spMk id="3" creationId="{94784F04-BE7F-4F64-817F-CD388589A7C6}"/>
          </ac:spMkLst>
        </pc:spChg>
        <pc:graphicFrameChg chg="del">
          <ac:chgData name="Marie BEURET" userId="323d14ba-4654-4793-9dc9-d0a0b59b825b" providerId="ADAL" clId="{6B2D0ABC-72C4-4A95-ABFD-8DC3499E848C}" dt="2022-05-24T08:49:03.101" v="3761" actId="478"/>
          <ac:graphicFrameMkLst>
            <pc:docMk/>
            <pc:sldMk cId="2455880249" sldId="304"/>
            <ac:graphicFrameMk id="7" creationId="{947B245C-ED4D-434A-9E0C-434D30CFDF79}"/>
          </ac:graphicFrameMkLst>
        </pc:graphicFrameChg>
        <pc:graphicFrameChg chg="del">
          <ac:chgData name="Marie BEURET" userId="323d14ba-4654-4793-9dc9-d0a0b59b825b" providerId="ADAL" clId="{6B2D0ABC-72C4-4A95-ABFD-8DC3499E848C}" dt="2022-05-24T08:49:32.755" v="3821" actId="478"/>
          <ac:graphicFrameMkLst>
            <pc:docMk/>
            <pc:sldMk cId="2455880249" sldId="304"/>
            <ac:graphicFrameMk id="8" creationId="{81DA30E9-777F-4D1D-909F-EC72FFFB63E0}"/>
          </ac:graphicFrameMkLst>
        </pc:graphicFrameChg>
      </pc:sldChg>
      <pc:sldChg chg="del">
        <pc:chgData name="Marie BEURET" userId="323d14ba-4654-4793-9dc9-d0a0b59b825b" providerId="ADAL" clId="{6B2D0ABC-72C4-4A95-ABFD-8DC3499E848C}" dt="2022-05-24T08:49:42.042" v="3822" actId="47"/>
        <pc:sldMkLst>
          <pc:docMk/>
          <pc:sldMk cId="1768529328" sldId="305"/>
        </pc:sldMkLst>
      </pc:sldChg>
      <pc:sldChg chg="modSp new mod">
        <pc:chgData name="Marie BEURET" userId="323d14ba-4654-4793-9dc9-d0a0b59b825b" providerId="ADAL" clId="{6B2D0ABC-72C4-4A95-ABFD-8DC3499E848C}" dt="2022-05-24T08:47:47.157" v="3756" actId="404"/>
        <pc:sldMkLst>
          <pc:docMk/>
          <pc:sldMk cId="3637285362" sldId="306"/>
        </pc:sldMkLst>
        <pc:spChg chg="mod">
          <ac:chgData name="Marie BEURET" userId="323d14ba-4654-4793-9dc9-d0a0b59b825b" providerId="ADAL" clId="{6B2D0ABC-72C4-4A95-ABFD-8DC3499E848C}" dt="2022-05-24T08:40:40.931" v="3021"/>
          <ac:spMkLst>
            <pc:docMk/>
            <pc:sldMk cId="3637285362" sldId="306"/>
            <ac:spMk id="2" creationId="{89625FCC-FE34-93BC-2688-A1CE73B7B51B}"/>
          </ac:spMkLst>
        </pc:spChg>
        <pc:spChg chg="mod">
          <ac:chgData name="Marie BEURET" userId="323d14ba-4654-4793-9dc9-d0a0b59b825b" providerId="ADAL" clId="{6B2D0ABC-72C4-4A95-ABFD-8DC3499E848C}" dt="2022-05-24T08:47:47.157" v="3756" actId="404"/>
          <ac:spMkLst>
            <pc:docMk/>
            <pc:sldMk cId="3637285362" sldId="306"/>
            <ac:spMk id="3" creationId="{0B47FC9E-E1C5-36F4-8136-BD43FBA0064A}"/>
          </ac:spMkLst>
        </pc:spChg>
      </pc:sldChg>
      <pc:sldChg chg="modSp new mod">
        <pc:chgData name="Marie BEURET" userId="323d14ba-4654-4793-9dc9-d0a0b59b825b" providerId="ADAL" clId="{6B2D0ABC-72C4-4A95-ABFD-8DC3499E848C}" dt="2022-05-24T09:46:41.963" v="5394" actId="20577"/>
        <pc:sldMkLst>
          <pc:docMk/>
          <pc:sldMk cId="2466581543" sldId="307"/>
        </pc:sldMkLst>
        <pc:spChg chg="mod">
          <ac:chgData name="Marie BEURET" userId="323d14ba-4654-4793-9dc9-d0a0b59b825b" providerId="ADAL" clId="{6B2D0ABC-72C4-4A95-ABFD-8DC3499E848C}" dt="2022-05-24T09:40:30.173" v="4575" actId="20577"/>
          <ac:spMkLst>
            <pc:docMk/>
            <pc:sldMk cId="2466581543" sldId="307"/>
            <ac:spMk id="2" creationId="{926F3EC8-10E6-B03F-8226-F0691EBBDD52}"/>
          </ac:spMkLst>
        </pc:spChg>
        <pc:spChg chg="mod">
          <ac:chgData name="Marie BEURET" userId="323d14ba-4654-4793-9dc9-d0a0b59b825b" providerId="ADAL" clId="{6B2D0ABC-72C4-4A95-ABFD-8DC3499E848C}" dt="2022-05-24T09:46:41.963" v="5394" actId="20577"/>
          <ac:spMkLst>
            <pc:docMk/>
            <pc:sldMk cId="2466581543" sldId="307"/>
            <ac:spMk id="3" creationId="{3E72DFC5-254B-D50B-D510-FBB0D19007E6}"/>
          </ac:spMkLst>
        </pc:spChg>
      </pc:sldChg>
      <pc:sldChg chg="modSp new mod">
        <pc:chgData name="Marie BEURET" userId="323d14ba-4654-4793-9dc9-d0a0b59b825b" providerId="ADAL" clId="{6B2D0ABC-72C4-4A95-ABFD-8DC3499E848C}" dt="2022-06-02T11:42:31.351" v="7836" actId="20577"/>
        <pc:sldMkLst>
          <pc:docMk/>
          <pc:sldMk cId="4260655787" sldId="308"/>
        </pc:sldMkLst>
        <pc:spChg chg="mod">
          <ac:chgData name="Marie BEURET" userId="323d14ba-4654-4793-9dc9-d0a0b59b825b" providerId="ADAL" clId="{6B2D0ABC-72C4-4A95-ABFD-8DC3499E848C}" dt="2022-05-24T09:06:21.688" v="4310" actId="20577"/>
          <ac:spMkLst>
            <pc:docMk/>
            <pc:sldMk cId="4260655787" sldId="308"/>
            <ac:spMk id="2" creationId="{AD5FFA35-61DD-51DA-7A90-97BC67FCBF47}"/>
          </ac:spMkLst>
        </pc:spChg>
        <pc:spChg chg="mod">
          <ac:chgData name="Marie BEURET" userId="323d14ba-4654-4793-9dc9-d0a0b59b825b" providerId="ADAL" clId="{6B2D0ABC-72C4-4A95-ABFD-8DC3499E848C}" dt="2022-06-02T11:42:31.351" v="7836" actId="20577"/>
          <ac:spMkLst>
            <pc:docMk/>
            <pc:sldMk cId="4260655787" sldId="308"/>
            <ac:spMk id="3" creationId="{6D44BC83-454A-865B-5594-539CF7F45F6A}"/>
          </ac:spMkLst>
        </pc:spChg>
      </pc:sldChg>
      <pc:sldChg chg="addSp delSp modSp new mod ord">
        <pc:chgData name="Marie BEURET" userId="323d14ba-4654-4793-9dc9-d0a0b59b825b" providerId="ADAL" clId="{6B2D0ABC-72C4-4A95-ABFD-8DC3499E848C}" dt="2022-05-24T09:47:03.845" v="5403" actId="20577"/>
        <pc:sldMkLst>
          <pc:docMk/>
          <pc:sldMk cId="300731122" sldId="309"/>
        </pc:sldMkLst>
        <pc:spChg chg="mod">
          <ac:chgData name="Marie BEURET" userId="323d14ba-4654-4793-9dc9-d0a0b59b825b" providerId="ADAL" clId="{6B2D0ABC-72C4-4A95-ABFD-8DC3499E848C}" dt="2022-05-24T09:47:03.845" v="5403" actId="20577"/>
          <ac:spMkLst>
            <pc:docMk/>
            <pc:sldMk cId="300731122" sldId="309"/>
            <ac:spMk id="2" creationId="{74545630-09F6-C726-C572-BE42AD68D4F9}"/>
          </ac:spMkLst>
        </pc:spChg>
        <pc:spChg chg="add del mod">
          <ac:chgData name="Marie BEURET" userId="323d14ba-4654-4793-9dc9-d0a0b59b825b" providerId="ADAL" clId="{6B2D0ABC-72C4-4A95-ABFD-8DC3499E848C}" dt="2022-05-24T09:18:25.358" v="4528"/>
          <ac:spMkLst>
            <pc:docMk/>
            <pc:sldMk cId="300731122" sldId="309"/>
            <ac:spMk id="3" creationId="{E2506AF4-77F1-B4A0-7024-321B6232D933}"/>
          </ac:spMkLst>
        </pc:spChg>
        <pc:spChg chg="add del mod">
          <ac:chgData name="Marie BEURET" userId="323d14ba-4654-4793-9dc9-d0a0b59b825b" providerId="ADAL" clId="{6B2D0ABC-72C4-4A95-ABFD-8DC3499E848C}" dt="2022-05-24T09:10:06.596" v="4464"/>
          <ac:spMkLst>
            <pc:docMk/>
            <pc:sldMk cId="300731122" sldId="309"/>
            <ac:spMk id="7" creationId="{F817E325-6264-98C1-372C-1016FDE4C7CF}"/>
          </ac:spMkLst>
        </pc:spChg>
        <pc:spChg chg="add del">
          <ac:chgData name="Marie BEURET" userId="323d14ba-4654-4793-9dc9-d0a0b59b825b" providerId="ADAL" clId="{6B2D0ABC-72C4-4A95-ABFD-8DC3499E848C}" dt="2022-05-24T09:10:20.010" v="4467"/>
          <ac:spMkLst>
            <pc:docMk/>
            <pc:sldMk cId="300731122" sldId="309"/>
            <ac:spMk id="10" creationId="{3A9E7606-6C8D-1794-1DED-3BFA09ACB732}"/>
          </ac:spMkLst>
        </pc:spChg>
        <pc:spChg chg="add del">
          <ac:chgData name="Marie BEURET" userId="323d14ba-4654-4793-9dc9-d0a0b59b825b" providerId="ADAL" clId="{6B2D0ABC-72C4-4A95-ABFD-8DC3499E848C}" dt="2022-05-24T09:10:28.615" v="4469"/>
          <ac:spMkLst>
            <pc:docMk/>
            <pc:sldMk cId="300731122" sldId="309"/>
            <ac:spMk id="13" creationId="{C18C81A5-1593-9682-2B46-19D5CE8CD798}"/>
          </ac:spMkLst>
        </pc:spChg>
        <pc:spChg chg="add del mod">
          <ac:chgData name="Marie BEURET" userId="323d14ba-4654-4793-9dc9-d0a0b59b825b" providerId="ADAL" clId="{6B2D0ABC-72C4-4A95-ABFD-8DC3499E848C}" dt="2022-05-24T09:11:42.090" v="4487"/>
          <ac:spMkLst>
            <pc:docMk/>
            <pc:sldMk cId="300731122" sldId="309"/>
            <ac:spMk id="16" creationId="{0ECDA406-D3A9-965B-0170-38DFD4BAC529}"/>
          </ac:spMkLst>
        </pc:spChg>
        <pc:graphicFrameChg chg="add del mod">
          <ac:chgData name="Marie BEURET" userId="323d14ba-4654-4793-9dc9-d0a0b59b825b" providerId="ADAL" clId="{6B2D0ABC-72C4-4A95-ABFD-8DC3499E848C}" dt="2022-05-24T09:10:06.596" v="4464"/>
          <ac:graphicFrameMkLst>
            <pc:docMk/>
            <pc:sldMk cId="300731122" sldId="309"/>
            <ac:graphicFrameMk id="5" creationId="{6CEB6470-6894-08A9-2B94-2A03F907327C}"/>
          </ac:graphicFrameMkLst>
        </pc:graphicFrameChg>
        <pc:graphicFrameChg chg="add del mod">
          <ac:chgData name="Marie BEURET" userId="323d14ba-4654-4793-9dc9-d0a0b59b825b" providerId="ADAL" clId="{6B2D0ABC-72C4-4A95-ABFD-8DC3499E848C}" dt="2022-05-24T09:10:06.596" v="4464"/>
          <ac:graphicFrameMkLst>
            <pc:docMk/>
            <pc:sldMk cId="300731122" sldId="309"/>
            <ac:graphicFrameMk id="6" creationId="{57D062E0-C10E-7904-9A7A-4FD19047A796}"/>
          </ac:graphicFrameMkLst>
        </pc:graphicFrameChg>
        <pc:graphicFrameChg chg="add del mod">
          <ac:chgData name="Marie BEURET" userId="323d14ba-4654-4793-9dc9-d0a0b59b825b" providerId="ADAL" clId="{6B2D0ABC-72C4-4A95-ABFD-8DC3499E848C}" dt="2022-05-24T09:10:20.010" v="4467"/>
          <ac:graphicFrameMkLst>
            <pc:docMk/>
            <pc:sldMk cId="300731122" sldId="309"/>
            <ac:graphicFrameMk id="8" creationId="{C596A5E2-0561-6409-8BF6-509CC53DFD66}"/>
          </ac:graphicFrameMkLst>
        </pc:graphicFrameChg>
        <pc:graphicFrameChg chg="add del mod">
          <ac:chgData name="Marie BEURET" userId="323d14ba-4654-4793-9dc9-d0a0b59b825b" providerId="ADAL" clId="{6B2D0ABC-72C4-4A95-ABFD-8DC3499E848C}" dt="2022-05-24T09:10:20.010" v="4467"/>
          <ac:graphicFrameMkLst>
            <pc:docMk/>
            <pc:sldMk cId="300731122" sldId="309"/>
            <ac:graphicFrameMk id="9" creationId="{28A15387-6A49-86C4-641A-4E568DE7BAB7}"/>
          </ac:graphicFrameMkLst>
        </pc:graphicFrameChg>
        <pc:graphicFrameChg chg="add del mod">
          <ac:chgData name="Marie BEURET" userId="323d14ba-4654-4793-9dc9-d0a0b59b825b" providerId="ADAL" clId="{6B2D0ABC-72C4-4A95-ABFD-8DC3499E848C}" dt="2022-05-24T09:10:28.615" v="4469"/>
          <ac:graphicFrameMkLst>
            <pc:docMk/>
            <pc:sldMk cId="300731122" sldId="309"/>
            <ac:graphicFrameMk id="11" creationId="{99A4C445-6630-A371-24C1-9CB1D617DF75}"/>
          </ac:graphicFrameMkLst>
        </pc:graphicFrameChg>
        <pc:graphicFrameChg chg="add del mod">
          <ac:chgData name="Marie BEURET" userId="323d14ba-4654-4793-9dc9-d0a0b59b825b" providerId="ADAL" clId="{6B2D0ABC-72C4-4A95-ABFD-8DC3499E848C}" dt="2022-05-24T09:10:28.615" v="4469"/>
          <ac:graphicFrameMkLst>
            <pc:docMk/>
            <pc:sldMk cId="300731122" sldId="309"/>
            <ac:graphicFrameMk id="12" creationId="{491DBBD4-53A2-C463-AEC5-584EDB79ED76}"/>
          </ac:graphicFrameMkLst>
        </pc:graphicFrameChg>
        <pc:graphicFrameChg chg="add del mod">
          <ac:chgData name="Marie BEURET" userId="323d14ba-4654-4793-9dc9-d0a0b59b825b" providerId="ADAL" clId="{6B2D0ABC-72C4-4A95-ABFD-8DC3499E848C}" dt="2022-05-24T09:11:42.090" v="4487"/>
          <ac:graphicFrameMkLst>
            <pc:docMk/>
            <pc:sldMk cId="300731122" sldId="309"/>
            <ac:graphicFrameMk id="14" creationId="{CECB4E41-5613-936B-D429-EBB2406A5D0D}"/>
          </ac:graphicFrameMkLst>
        </pc:graphicFrameChg>
        <pc:graphicFrameChg chg="add del mod">
          <ac:chgData name="Marie BEURET" userId="323d14ba-4654-4793-9dc9-d0a0b59b825b" providerId="ADAL" clId="{6B2D0ABC-72C4-4A95-ABFD-8DC3499E848C}" dt="2022-05-24T09:11:42.090" v="4487"/>
          <ac:graphicFrameMkLst>
            <pc:docMk/>
            <pc:sldMk cId="300731122" sldId="309"/>
            <ac:graphicFrameMk id="15" creationId="{02C5B528-885D-C3F8-A28D-BE9BC84D42B9}"/>
          </ac:graphicFrameMkLst>
        </pc:graphicFrameChg>
        <pc:graphicFrameChg chg="add del mod">
          <ac:chgData name="Marie BEURET" userId="323d14ba-4654-4793-9dc9-d0a0b59b825b" providerId="ADAL" clId="{6B2D0ABC-72C4-4A95-ABFD-8DC3499E848C}" dt="2022-05-24T09:11:49.490" v="4489"/>
          <ac:graphicFrameMkLst>
            <pc:docMk/>
            <pc:sldMk cId="300731122" sldId="309"/>
            <ac:graphicFrameMk id="17" creationId="{F9570C21-19C3-4788-0E04-21BAFF052685}"/>
          </ac:graphicFrameMkLst>
        </pc:graphicFrameChg>
        <pc:graphicFrameChg chg="add mod modGraphic">
          <ac:chgData name="Marie BEURET" userId="323d14ba-4654-4793-9dc9-d0a0b59b825b" providerId="ADAL" clId="{6B2D0ABC-72C4-4A95-ABFD-8DC3499E848C}" dt="2022-05-24T09:12:28.860" v="4500" actId="207"/>
          <ac:graphicFrameMkLst>
            <pc:docMk/>
            <pc:sldMk cId="300731122" sldId="309"/>
            <ac:graphicFrameMk id="18" creationId="{1A03970A-A4D0-EC46-2BB8-9153C3F7106C}"/>
          </ac:graphicFrameMkLst>
        </pc:graphicFrameChg>
        <pc:graphicFrameChg chg="add mod modGraphic">
          <ac:chgData name="Marie BEURET" userId="323d14ba-4654-4793-9dc9-d0a0b59b825b" providerId="ADAL" clId="{6B2D0ABC-72C4-4A95-ABFD-8DC3499E848C}" dt="2022-05-24T09:12:20.916" v="4498" actId="14100"/>
          <ac:graphicFrameMkLst>
            <pc:docMk/>
            <pc:sldMk cId="300731122" sldId="309"/>
            <ac:graphicFrameMk id="19" creationId="{DBCDA81E-AA4C-7BB7-BE6D-8BC5E3F8F857}"/>
          </ac:graphicFrameMkLst>
        </pc:graphicFrameChg>
        <pc:picChg chg="add del mod">
          <ac:chgData name="Marie BEURET" userId="323d14ba-4654-4793-9dc9-d0a0b59b825b" providerId="ADAL" clId="{6B2D0ABC-72C4-4A95-ABFD-8DC3499E848C}" dt="2022-05-24T09:09:55.232" v="4460" actId="478"/>
          <ac:picMkLst>
            <pc:docMk/>
            <pc:sldMk cId="300731122" sldId="309"/>
            <ac:picMk id="4" creationId="{0C267F60-8D7F-AB17-C36B-86E0B5AAEA65}"/>
          </ac:picMkLst>
        </pc:picChg>
      </pc:sldChg>
      <pc:sldChg chg="addSp delSp modSp new mod">
        <pc:chgData name="Marie BEURET" userId="323d14ba-4654-4793-9dc9-d0a0b59b825b" providerId="ADAL" clId="{6B2D0ABC-72C4-4A95-ABFD-8DC3499E848C}" dt="2022-06-02T11:39:44.926" v="7519" actId="20577"/>
        <pc:sldMkLst>
          <pc:docMk/>
          <pc:sldMk cId="1758793924" sldId="310"/>
        </pc:sldMkLst>
        <pc:spChg chg="mod">
          <ac:chgData name="Marie BEURET" userId="323d14ba-4654-4793-9dc9-d0a0b59b825b" providerId="ADAL" clId="{6B2D0ABC-72C4-4A95-ABFD-8DC3499E848C}" dt="2022-05-24T09:40:51.760" v="4595" actId="20577"/>
          <ac:spMkLst>
            <pc:docMk/>
            <pc:sldMk cId="1758793924" sldId="310"/>
            <ac:spMk id="2" creationId="{8F1822BD-CDAA-CC12-B835-41F634E01BE7}"/>
          </ac:spMkLst>
        </pc:spChg>
        <pc:spChg chg="add del mod">
          <ac:chgData name="Marie BEURET" userId="323d14ba-4654-4793-9dc9-d0a0b59b825b" providerId="ADAL" clId="{6B2D0ABC-72C4-4A95-ABFD-8DC3499E848C}" dt="2022-05-24T09:47:43.279" v="5407"/>
          <ac:spMkLst>
            <pc:docMk/>
            <pc:sldMk cId="1758793924" sldId="310"/>
            <ac:spMk id="3" creationId="{43A2CC2F-EDAB-E369-8170-9D6095E3A38F}"/>
          </ac:spMkLst>
        </pc:spChg>
        <pc:spChg chg="add mod">
          <ac:chgData name="Marie BEURET" userId="323d14ba-4654-4793-9dc9-d0a0b59b825b" providerId="ADAL" clId="{6B2D0ABC-72C4-4A95-ABFD-8DC3499E848C}" dt="2022-06-02T11:39:44.926" v="7519" actId="20577"/>
          <ac:spMkLst>
            <pc:docMk/>
            <pc:sldMk cId="1758793924" sldId="310"/>
            <ac:spMk id="6" creationId="{E6283820-F913-CF7A-DE02-31748193DBB6}"/>
          </ac:spMkLst>
        </pc:spChg>
        <pc:spChg chg="add mod">
          <ac:chgData name="Marie BEURET" userId="323d14ba-4654-4793-9dc9-d0a0b59b825b" providerId="ADAL" clId="{6B2D0ABC-72C4-4A95-ABFD-8DC3499E848C}" dt="2022-06-02T11:39:17.450" v="7516" actId="1076"/>
          <ac:spMkLst>
            <pc:docMk/>
            <pc:sldMk cId="1758793924" sldId="310"/>
            <ac:spMk id="7" creationId="{93B89FEC-0EC4-8107-ED10-4E440E993AE7}"/>
          </ac:spMkLst>
        </pc:spChg>
        <pc:graphicFrameChg chg="add del mod">
          <ac:chgData name="Marie BEURET" userId="323d14ba-4654-4793-9dc9-d0a0b59b825b" providerId="ADAL" clId="{6B2D0ABC-72C4-4A95-ABFD-8DC3499E848C}" dt="2022-05-24T09:47:37.752" v="5406"/>
          <ac:graphicFrameMkLst>
            <pc:docMk/>
            <pc:sldMk cId="1758793924" sldId="310"/>
            <ac:graphicFrameMk id="4" creationId="{AFC3C828-761A-F689-7E24-CB354FD983A7}"/>
          </ac:graphicFrameMkLst>
        </pc:graphicFrameChg>
        <pc:graphicFrameChg chg="add mod modGraphic">
          <ac:chgData name="Marie BEURET" userId="323d14ba-4654-4793-9dc9-d0a0b59b825b" providerId="ADAL" clId="{6B2D0ABC-72C4-4A95-ABFD-8DC3499E848C}" dt="2022-06-02T11:39:09.866" v="7514" actId="1076"/>
          <ac:graphicFrameMkLst>
            <pc:docMk/>
            <pc:sldMk cId="1758793924" sldId="310"/>
            <ac:graphicFrameMk id="5" creationId="{D7C46705-F309-40AE-2AAC-E26A69434464}"/>
          </ac:graphicFrameMkLst>
        </pc:graphicFrameChg>
      </pc:sldChg>
      <pc:sldChg chg="modSp new mod">
        <pc:chgData name="Marie BEURET" userId="323d14ba-4654-4793-9dc9-d0a0b59b825b" providerId="ADAL" clId="{6B2D0ABC-72C4-4A95-ABFD-8DC3499E848C}" dt="2022-06-02T11:41:43.913" v="7704" actId="20577"/>
        <pc:sldMkLst>
          <pc:docMk/>
          <pc:sldMk cId="1218434854" sldId="311"/>
        </pc:sldMkLst>
        <pc:spChg chg="mod">
          <ac:chgData name="Marie BEURET" userId="323d14ba-4654-4793-9dc9-d0a0b59b825b" providerId="ADAL" clId="{6B2D0ABC-72C4-4A95-ABFD-8DC3499E848C}" dt="2022-05-24T09:52:19.038" v="5824" actId="20577"/>
          <ac:spMkLst>
            <pc:docMk/>
            <pc:sldMk cId="1218434854" sldId="311"/>
            <ac:spMk id="2" creationId="{31A77B78-CE65-30FC-6351-5A3D46B9DF0C}"/>
          </ac:spMkLst>
        </pc:spChg>
        <pc:spChg chg="mod">
          <ac:chgData name="Marie BEURET" userId="323d14ba-4654-4793-9dc9-d0a0b59b825b" providerId="ADAL" clId="{6B2D0ABC-72C4-4A95-ABFD-8DC3499E848C}" dt="2022-06-02T11:41:43.913" v="7704" actId="20577"/>
          <ac:spMkLst>
            <pc:docMk/>
            <pc:sldMk cId="1218434854" sldId="311"/>
            <ac:spMk id="3" creationId="{85942AC7-9B91-824C-D3F3-AAAEF20C7E1A}"/>
          </ac:spMkLst>
        </pc:spChg>
      </pc:sldChg>
    </pc:docChg>
  </pc:docChgLst>
  <pc:docChgLst>
    <pc:chgData name="Marie BEURET" userId="323d14ba-4654-4793-9dc9-d0a0b59b825b" providerId="ADAL" clId="{C99CD469-496A-4C9C-9F18-FF9ECF903B10}"/>
    <pc:docChg chg="undo custSel addSld delSld modSld sldOrd">
      <pc:chgData name="Marie BEURET" userId="323d14ba-4654-4793-9dc9-d0a0b59b825b" providerId="ADAL" clId="{C99CD469-496A-4C9C-9F18-FF9ECF903B10}" dt="2022-04-28T16:34:46.904" v="7440" actId="20577"/>
      <pc:docMkLst>
        <pc:docMk/>
      </pc:docMkLst>
      <pc:sldChg chg="modSp mod">
        <pc:chgData name="Marie BEURET" userId="323d14ba-4654-4793-9dc9-d0a0b59b825b" providerId="ADAL" clId="{C99CD469-496A-4C9C-9F18-FF9ECF903B10}" dt="2022-03-25T12:59:25.645" v="36" actId="20577"/>
        <pc:sldMkLst>
          <pc:docMk/>
          <pc:sldMk cId="0" sldId="256"/>
        </pc:sldMkLst>
        <pc:spChg chg="mod">
          <ac:chgData name="Marie BEURET" userId="323d14ba-4654-4793-9dc9-d0a0b59b825b" providerId="ADAL" clId="{C99CD469-496A-4C9C-9F18-FF9ECF903B10}" dt="2022-03-25T12:59:18.773" v="15" actId="114"/>
          <ac:spMkLst>
            <pc:docMk/>
            <pc:sldMk cId="0" sldId="256"/>
            <ac:spMk id="2" creationId="{00000000-0000-0000-0000-000000000000}"/>
          </ac:spMkLst>
        </pc:spChg>
        <pc:spChg chg="mod">
          <ac:chgData name="Marie BEURET" userId="323d14ba-4654-4793-9dc9-d0a0b59b825b" providerId="ADAL" clId="{C99CD469-496A-4C9C-9F18-FF9ECF903B10}" dt="2022-03-25T12:59:25.645" v="36" actId="20577"/>
          <ac:spMkLst>
            <pc:docMk/>
            <pc:sldMk cId="0" sldId="256"/>
            <ac:spMk id="2051" creationId="{00000000-0000-0000-0000-000000000000}"/>
          </ac:spMkLst>
        </pc:spChg>
      </pc:sldChg>
      <pc:sldChg chg="modSp mod">
        <pc:chgData name="Marie BEURET" userId="323d14ba-4654-4793-9dc9-d0a0b59b825b" providerId="ADAL" clId="{C99CD469-496A-4C9C-9F18-FF9ECF903B10}" dt="2022-04-04T16:55:05.055" v="545" actId="20577"/>
        <pc:sldMkLst>
          <pc:docMk/>
          <pc:sldMk cId="3894040726" sldId="293"/>
        </pc:sldMkLst>
        <pc:spChg chg="mod">
          <ac:chgData name="Marie BEURET" userId="323d14ba-4654-4793-9dc9-d0a0b59b825b" providerId="ADAL" clId="{C99CD469-496A-4C9C-9F18-FF9ECF903B10}" dt="2022-04-04T16:55:05.055" v="545" actId="20577"/>
          <ac:spMkLst>
            <pc:docMk/>
            <pc:sldMk cId="3894040726" sldId="293"/>
            <ac:spMk id="3" creationId="{2FCDCFF7-7B54-4161-9A66-313E83D73BDC}"/>
          </ac:spMkLst>
        </pc:spChg>
      </pc:sldChg>
      <pc:sldChg chg="modSp mod ord">
        <pc:chgData name="Marie BEURET" userId="323d14ba-4654-4793-9dc9-d0a0b59b825b" providerId="ADAL" clId="{C99CD469-496A-4C9C-9F18-FF9ECF903B10}" dt="2022-04-13T17:56:39.587" v="7433" actId="20577"/>
        <pc:sldMkLst>
          <pc:docMk/>
          <pc:sldMk cId="828415830" sldId="296"/>
        </pc:sldMkLst>
        <pc:spChg chg="mod">
          <ac:chgData name="Marie BEURET" userId="323d14ba-4654-4793-9dc9-d0a0b59b825b" providerId="ADAL" clId="{C99CD469-496A-4C9C-9F18-FF9ECF903B10}" dt="2022-04-13T17:56:39.587" v="7433" actId="20577"/>
          <ac:spMkLst>
            <pc:docMk/>
            <pc:sldMk cId="828415830" sldId="296"/>
            <ac:spMk id="3" creationId="{C899173F-9AA7-4188-AD91-4B3FB49E496A}"/>
          </ac:spMkLst>
        </pc:spChg>
      </pc:sldChg>
      <pc:sldChg chg="addSp delSp modSp mod">
        <pc:chgData name="Marie BEURET" userId="323d14ba-4654-4793-9dc9-d0a0b59b825b" providerId="ADAL" clId="{C99CD469-496A-4C9C-9F18-FF9ECF903B10}" dt="2022-04-04T17:05:07.859" v="795" actId="14100"/>
        <pc:sldMkLst>
          <pc:docMk/>
          <pc:sldMk cId="2048451057" sldId="297"/>
        </pc:sldMkLst>
        <pc:spChg chg="mod">
          <ac:chgData name="Marie BEURET" userId="323d14ba-4654-4793-9dc9-d0a0b59b825b" providerId="ADAL" clId="{C99CD469-496A-4C9C-9F18-FF9ECF903B10}" dt="2022-04-04T17:04:07.579" v="790" actId="27636"/>
          <ac:spMkLst>
            <pc:docMk/>
            <pc:sldMk cId="2048451057" sldId="297"/>
            <ac:spMk id="2" creationId="{F47BB78F-C65A-448E-97C5-2DD0BDD1CBF1}"/>
          </ac:spMkLst>
        </pc:spChg>
        <pc:spChg chg="del mod">
          <ac:chgData name="Marie BEURET" userId="323d14ba-4654-4793-9dc9-d0a0b59b825b" providerId="ADAL" clId="{C99CD469-496A-4C9C-9F18-FF9ECF903B10}" dt="2022-04-04T17:04:49.103" v="791"/>
          <ac:spMkLst>
            <pc:docMk/>
            <pc:sldMk cId="2048451057" sldId="297"/>
            <ac:spMk id="3" creationId="{D994114A-8525-401C-ABA4-56A1FDFECEA9}"/>
          </ac:spMkLst>
        </pc:spChg>
        <pc:graphicFrameChg chg="add mod">
          <ac:chgData name="Marie BEURET" userId="323d14ba-4654-4793-9dc9-d0a0b59b825b" providerId="ADAL" clId="{C99CD469-496A-4C9C-9F18-FF9ECF903B10}" dt="2022-04-04T17:05:07.859" v="795" actId="14100"/>
          <ac:graphicFrameMkLst>
            <pc:docMk/>
            <pc:sldMk cId="2048451057" sldId="297"/>
            <ac:graphicFrameMk id="4" creationId="{57FE0C50-A7C2-4B35-8B5B-C8C6DC281740}"/>
          </ac:graphicFrameMkLst>
        </pc:graphicFrameChg>
      </pc:sldChg>
      <pc:sldChg chg="del">
        <pc:chgData name="Marie BEURET" userId="323d14ba-4654-4793-9dc9-d0a0b59b825b" providerId="ADAL" clId="{C99CD469-496A-4C9C-9F18-FF9ECF903B10}" dt="2022-03-25T13:07:33.907" v="324" actId="47"/>
        <pc:sldMkLst>
          <pc:docMk/>
          <pc:sldMk cId="1627797074" sldId="298"/>
        </pc:sldMkLst>
      </pc:sldChg>
      <pc:sldChg chg="addSp delSp modSp new mod">
        <pc:chgData name="Marie BEURET" userId="323d14ba-4654-4793-9dc9-d0a0b59b825b" providerId="ADAL" clId="{C99CD469-496A-4C9C-9F18-FF9ECF903B10}" dt="2022-04-28T16:07:11.642" v="7439" actId="20577"/>
        <pc:sldMkLst>
          <pc:docMk/>
          <pc:sldMk cId="1764147422" sldId="298"/>
        </pc:sldMkLst>
        <pc:spChg chg="mod">
          <ac:chgData name="Marie BEURET" userId="323d14ba-4654-4793-9dc9-d0a0b59b825b" providerId="ADAL" clId="{C99CD469-496A-4C9C-9F18-FF9ECF903B10}" dt="2022-04-14T14:04:47.220" v="7435" actId="20577"/>
          <ac:spMkLst>
            <pc:docMk/>
            <pc:sldMk cId="1764147422" sldId="298"/>
            <ac:spMk id="2" creationId="{94BDD31E-0ED5-41D4-B397-F684F2F509B7}"/>
          </ac:spMkLst>
        </pc:spChg>
        <pc:spChg chg="mod">
          <ac:chgData name="Marie BEURET" userId="323d14ba-4654-4793-9dc9-d0a0b59b825b" providerId="ADAL" clId="{C99CD469-496A-4C9C-9F18-FF9ECF903B10}" dt="2022-04-28T16:07:11.642" v="7439" actId="20577"/>
          <ac:spMkLst>
            <pc:docMk/>
            <pc:sldMk cId="1764147422" sldId="298"/>
            <ac:spMk id="3" creationId="{76EEC964-0574-482C-A3F3-8925238C46E8}"/>
          </ac:spMkLst>
        </pc:spChg>
        <pc:spChg chg="add del">
          <ac:chgData name="Marie BEURET" userId="323d14ba-4654-4793-9dc9-d0a0b59b825b" providerId="ADAL" clId="{C99CD469-496A-4C9C-9F18-FF9ECF903B10}" dt="2022-04-13T16:30:52.569" v="2020" actId="22"/>
          <ac:spMkLst>
            <pc:docMk/>
            <pc:sldMk cId="1764147422" sldId="298"/>
            <ac:spMk id="5" creationId="{9A2D24FF-448B-4FE6-AB79-21661096E8FB}"/>
          </ac:spMkLst>
        </pc:spChg>
        <pc:spChg chg="add mod ord">
          <ac:chgData name="Marie BEURET" userId="323d14ba-4654-4793-9dc9-d0a0b59b825b" providerId="ADAL" clId="{C99CD469-496A-4C9C-9F18-FF9ECF903B10}" dt="2022-04-13T16:33:01.663" v="2182" actId="14100"/>
          <ac:spMkLst>
            <pc:docMk/>
            <pc:sldMk cId="1764147422" sldId="298"/>
            <ac:spMk id="6" creationId="{E8F00F93-06CF-4EAB-A7D3-FBAC2BB0DA5A}"/>
          </ac:spMkLst>
        </pc:spChg>
      </pc:sldChg>
      <pc:sldChg chg="del">
        <pc:chgData name="Marie BEURET" userId="323d14ba-4654-4793-9dc9-d0a0b59b825b" providerId="ADAL" clId="{C99CD469-496A-4C9C-9F18-FF9ECF903B10}" dt="2022-03-25T13:07:33.907" v="324" actId="47"/>
        <pc:sldMkLst>
          <pc:docMk/>
          <pc:sldMk cId="286305543" sldId="299"/>
        </pc:sldMkLst>
      </pc:sldChg>
      <pc:sldChg chg="modSp add mod">
        <pc:chgData name="Marie BEURET" userId="323d14ba-4654-4793-9dc9-d0a0b59b825b" providerId="ADAL" clId="{C99CD469-496A-4C9C-9F18-FF9ECF903B10}" dt="2022-04-14T14:04:55.465" v="7438" actId="20577"/>
        <pc:sldMkLst>
          <pc:docMk/>
          <pc:sldMk cId="775942025" sldId="299"/>
        </pc:sldMkLst>
        <pc:spChg chg="mod">
          <ac:chgData name="Marie BEURET" userId="323d14ba-4654-4793-9dc9-d0a0b59b825b" providerId="ADAL" clId="{C99CD469-496A-4C9C-9F18-FF9ECF903B10}" dt="2022-04-14T14:04:49.340" v="7436" actId="20577"/>
          <ac:spMkLst>
            <pc:docMk/>
            <pc:sldMk cId="775942025" sldId="299"/>
            <ac:spMk id="2" creationId="{94BDD31E-0ED5-41D4-B397-F684F2F509B7}"/>
          </ac:spMkLst>
        </pc:spChg>
        <pc:spChg chg="mod">
          <ac:chgData name="Marie BEURET" userId="323d14ba-4654-4793-9dc9-d0a0b59b825b" providerId="ADAL" clId="{C99CD469-496A-4C9C-9F18-FF9ECF903B10}" dt="2022-04-14T14:04:55.465" v="7438" actId="20577"/>
          <ac:spMkLst>
            <pc:docMk/>
            <pc:sldMk cId="775942025" sldId="299"/>
            <ac:spMk id="3" creationId="{76EEC964-0574-482C-A3F3-8925238C46E8}"/>
          </ac:spMkLst>
        </pc:spChg>
      </pc:sldChg>
      <pc:sldChg chg="add del">
        <pc:chgData name="Marie BEURET" userId="323d14ba-4654-4793-9dc9-d0a0b59b825b" providerId="ADAL" clId="{C99CD469-496A-4C9C-9F18-FF9ECF903B10}" dt="2022-04-13T16:30:39.102" v="2009"/>
        <pc:sldMkLst>
          <pc:docMk/>
          <pc:sldMk cId="2179558800" sldId="299"/>
        </pc:sldMkLst>
      </pc:sldChg>
      <pc:sldChg chg="del">
        <pc:chgData name="Marie BEURET" userId="323d14ba-4654-4793-9dc9-d0a0b59b825b" providerId="ADAL" clId="{C99CD469-496A-4C9C-9F18-FF9ECF903B10}" dt="2022-03-25T13:07:33.907" v="324" actId="47"/>
        <pc:sldMkLst>
          <pc:docMk/>
          <pc:sldMk cId="917610450" sldId="300"/>
        </pc:sldMkLst>
      </pc:sldChg>
      <pc:sldChg chg="addSp modSp add mod">
        <pc:chgData name="Marie BEURET" userId="323d14ba-4654-4793-9dc9-d0a0b59b825b" providerId="ADAL" clId="{C99CD469-496A-4C9C-9F18-FF9ECF903B10}" dt="2022-04-28T16:34:46.904" v="7440" actId="20577"/>
        <pc:sldMkLst>
          <pc:docMk/>
          <pc:sldMk cId="2946449143" sldId="300"/>
        </pc:sldMkLst>
        <pc:spChg chg="mod">
          <ac:chgData name="Marie BEURET" userId="323d14ba-4654-4793-9dc9-d0a0b59b825b" providerId="ADAL" clId="{C99CD469-496A-4C9C-9F18-FF9ECF903B10}" dt="2022-04-14T14:04:44.563" v="7434" actId="20577"/>
          <ac:spMkLst>
            <pc:docMk/>
            <pc:sldMk cId="2946449143" sldId="300"/>
            <ac:spMk id="2" creationId="{94BDD31E-0ED5-41D4-B397-F684F2F509B7}"/>
          </ac:spMkLst>
        </pc:spChg>
        <pc:spChg chg="mod">
          <ac:chgData name="Marie BEURET" userId="323d14ba-4654-4793-9dc9-d0a0b59b825b" providerId="ADAL" clId="{C99CD469-496A-4C9C-9F18-FF9ECF903B10}" dt="2022-04-28T16:34:46.904" v="7440" actId="20577"/>
          <ac:spMkLst>
            <pc:docMk/>
            <pc:sldMk cId="2946449143" sldId="300"/>
            <ac:spMk id="3" creationId="{76EEC964-0574-482C-A3F3-8925238C46E8}"/>
          </ac:spMkLst>
        </pc:spChg>
        <pc:spChg chg="add mod">
          <ac:chgData name="Marie BEURET" userId="323d14ba-4654-4793-9dc9-d0a0b59b825b" providerId="ADAL" clId="{C99CD469-496A-4C9C-9F18-FF9ECF903B10}" dt="2022-04-13T16:57:54.339" v="4899" actId="1076"/>
          <ac:spMkLst>
            <pc:docMk/>
            <pc:sldMk cId="2946449143" sldId="300"/>
            <ac:spMk id="4" creationId="{B524036A-6436-4AC4-BF52-4772265E2490}"/>
          </ac:spMkLst>
        </pc:spChg>
        <pc:spChg chg="add mod">
          <ac:chgData name="Marie BEURET" userId="323d14ba-4654-4793-9dc9-d0a0b59b825b" providerId="ADAL" clId="{C99CD469-496A-4C9C-9F18-FF9ECF903B10}" dt="2022-04-13T16:56:06.356" v="4734" actId="1076"/>
          <ac:spMkLst>
            <pc:docMk/>
            <pc:sldMk cId="2946449143" sldId="300"/>
            <ac:spMk id="5" creationId="{48ACA6C3-EE51-4B03-9AF2-BA5943D5613B}"/>
          </ac:spMkLst>
        </pc:spChg>
        <pc:spChg chg="add mod">
          <ac:chgData name="Marie BEURET" userId="323d14ba-4654-4793-9dc9-d0a0b59b825b" providerId="ADAL" clId="{C99CD469-496A-4C9C-9F18-FF9ECF903B10}" dt="2022-04-13T16:56:02.934" v="4733" actId="1076"/>
          <ac:spMkLst>
            <pc:docMk/>
            <pc:sldMk cId="2946449143" sldId="300"/>
            <ac:spMk id="6" creationId="{DC91576A-413D-41A7-B55F-E81CC581A1E9}"/>
          </ac:spMkLst>
        </pc:spChg>
      </pc:sldChg>
      <pc:sldChg chg="del">
        <pc:chgData name="Marie BEURET" userId="323d14ba-4654-4793-9dc9-d0a0b59b825b" providerId="ADAL" clId="{C99CD469-496A-4C9C-9F18-FF9ECF903B10}" dt="2022-03-25T13:07:33.907" v="324" actId="47"/>
        <pc:sldMkLst>
          <pc:docMk/>
          <pc:sldMk cId="2228016224" sldId="301"/>
        </pc:sldMkLst>
      </pc:sldChg>
      <pc:sldChg chg="modSp new mod">
        <pc:chgData name="Marie BEURET" userId="323d14ba-4654-4793-9dc9-d0a0b59b825b" providerId="ADAL" clId="{C99CD469-496A-4C9C-9F18-FF9ECF903B10}" dt="2022-04-13T16:58:15.626" v="4920" actId="20577"/>
        <pc:sldMkLst>
          <pc:docMk/>
          <pc:sldMk cId="4042712039" sldId="301"/>
        </pc:sldMkLst>
        <pc:spChg chg="mod">
          <ac:chgData name="Marie BEURET" userId="323d14ba-4654-4793-9dc9-d0a0b59b825b" providerId="ADAL" clId="{C99CD469-496A-4C9C-9F18-FF9ECF903B10}" dt="2022-04-13T16:58:15.626" v="4920" actId="20577"/>
          <ac:spMkLst>
            <pc:docMk/>
            <pc:sldMk cId="4042712039" sldId="301"/>
            <ac:spMk id="2" creationId="{CF29D08E-E382-48BD-94EC-531B5C76766F}"/>
          </ac:spMkLst>
        </pc:spChg>
      </pc:sldChg>
      <pc:sldChg chg="del">
        <pc:chgData name="Marie BEURET" userId="323d14ba-4654-4793-9dc9-d0a0b59b825b" providerId="ADAL" clId="{C99CD469-496A-4C9C-9F18-FF9ECF903B10}" dt="2022-03-25T13:07:33.907" v="324" actId="47"/>
        <pc:sldMkLst>
          <pc:docMk/>
          <pc:sldMk cId="1532308152" sldId="302"/>
        </pc:sldMkLst>
      </pc:sldChg>
      <pc:sldChg chg="modSp new mod">
        <pc:chgData name="Marie BEURET" userId="323d14ba-4654-4793-9dc9-d0a0b59b825b" providerId="ADAL" clId="{C99CD469-496A-4C9C-9F18-FF9ECF903B10}" dt="2022-04-13T16:58:24.525" v="4935" actId="20577"/>
        <pc:sldMkLst>
          <pc:docMk/>
          <pc:sldMk cId="3595373805" sldId="302"/>
        </pc:sldMkLst>
        <pc:spChg chg="mod">
          <ac:chgData name="Marie BEURET" userId="323d14ba-4654-4793-9dc9-d0a0b59b825b" providerId="ADAL" clId="{C99CD469-496A-4C9C-9F18-FF9ECF903B10}" dt="2022-04-13T16:58:24.525" v="4935" actId="20577"/>
          <ac:spMkLst>
            <pc:docMk/>
            <pc:sldMk cId="3595373805" sldId="302"/>
            <ac:spMk id="2" creationId="{908EDF3B-8CF1-41F3-A8A9-78EF30385CF0}"/>
          </ac:spMkLst>
        </pc:spChg>
      </pc:sldChg>
      <pc:sldChg chg="addSp delSp modSp new mod">
        <pc:chgData name="Marie BEURET" userId="323d14ba-4654-4793-9dc9-d0a0b59b825b" providerId="ADAL" clId="{C99CD469-496A-4C9C-9F18-FF9ECF903B10}" dt="2022-04-13T17:22:25.581" v="5707" actId="20577"/>
        <pc:sldMkLst>
          <pc:docMk/>
          <pc:sldMk cId="553075617" sldId="303"/>
        </pc:sldMkLst>
        <pc:spChg chg="mod">
          <ac:chgData name="Marie BEURET" userId="323d14ba-4654-4793-9dc9-d0a0b59b825b" providerId="ADAL" clId="{C99CD469-496A-4C9C-9F18-FF9ECF903B10}" dt="2022-04-13T17:22:25.581" v="5707" actId="20577"/>
          <ac:spMkLst>
            <pc:docMk/>
            <pc:sldMk cId="553075617" sldId="303"/>
            <ac:spMk id="2" creationId="{F070323A-4DD5-4915-B242-A23899E6B4E9}"/>
          </ac:spMkLst>
        </pc:spChg>
        <pc:spChg chg="mod">
          <ac:chgData name="Marie BEURET" userId="323d14ba-4654-4793-9dc9-d0a0b59b825b" providerId="ADAL" clId="{C99CD469-496A-4C9C-9F18-FF9ECF903B10}" dt="2022-04-13T16:58:33.347" v="4953" actId="20577"/>
          <ac:spMkLst>
            <pc:docMk/>
            <pc:sldMk cId="553075617" sldId="303"/>
            <ac:spMk id="3" creationId="{94784F04-BE7F-4F64-817F-CD388589A7C6}"/>
          </ac:spMkLst>
        </pc:spChg>
        <pc:graphicFrameChg chg="add del mod">
          <ac:chgData name="Marie BEURET" userId="323d14ba-4654-4793-9dc9-d0a0b59b825b" providerId="ADAL" clId="{C99CD469-496A-4C9C-9F18-FF9ECF903B10}" dt="2022-04-13T17:04:50.913" v="5262"/>
          <ac:graphicFrameMkLst>
            <pc:docMk/>
            <pc:sldMk cId="553075617" sldId="303"/>
            <ac:graphicFrameMk id="4" creationId="{A2EF2C33-2BB7-4DC0-AD15-E1CE23E7859C}"/>
          </ac:graphicFrameMkLst>
        </pc:graphicFrameChg>
      </pc:sldChg>
      <pc:sldChg chg="del">
        <pc:chgData name="Marie BEURET" userId="323d14ba-4654-4793-9dc9-d0a0b59b825b" providerId="ADAL" clId="{C99CD469-496A-4C9C-9F18-FF9ECF903B10}" dt="2022-03-25T13:07:33.907" v="324" actId="47"/>
        <pc:sldMkLst>
          <pc:docMk/>
          <pc:sldMk cId="3462112241" sldId="303"/>
        </pc:sldMkLst>
      </pc:sldChg>
      <pc:sldChg chg="del">
        <pc:chgData name="Marie BEURET" userId="323d14ba-4654-4793-9dc9-d0a0b59b825b" providerId="ADAL" clId="{C99CD469-496A-4C9C-9F18-FF9ECF903B10}" dt="2022-03-25T13:07:33.907" v="324" actId="47"/>
        <pc:sldMkLst>
          <pc:docMk/>
          <pc:sldMk cId="1259132131" sldId="304"/>
        </pc:sldMkLst>
      </pc:sldChg>
      <pc:sldChg chg="addSp delSp modSp add mod">
        <pc:chgData name="Marie BEURET" userId="323d14ba-4654-4793-9dc9-d0a0b59b825b" providerId="ADAL" clId="{C99CD469-496A-4C9C-9F18-FF9ECF903B10}" dt="2022-04-13T17:35:10.933" v="6677" actId="20577"/>
        <pc:sldMkLst>
          <pc:docMk/>
          <pc:sldMk cId="2455880249" sldId="304"/>
        </pc:sldMkLst>
        <pc:spChg chg="mod">
          <ac:chgData name="Marie BEURET" userId="323d14ba-4654-4793-9dc9-d0a0b59b825b" providerId="ADAL" clId="{C99CD469-496A-4C9C-9F18-FF9ECF903B10}" dt="2022-04-13T17:35:10.933" v="6677" actId="20577"/>
          <ac:spMkLst>
            <pc:docMk/>
            <pc:sldMk cId="2455880249" sldId="304"/>
            <ac:spMk id="2" creationId="{F070323A-4DD5-4915-B242-A23899E6B4E9}"/>
          </ac:spMkLst>
        </pc:spChg>
        <pc:spChg chg="add del mod">
          <ac:chgData name="Marie BEURET" userId="323d14ba-4654-4793-9dc9-d0a0b59b825b" providerId="ADAL" clId="{C99CD469-496A-4C9C-9F18-FF9ECF903B10}" dt="2022-04-13T17:30:28.567" v="6428"/>
          <ac:spMkLst>
            <pc:docMk/>
            <pc:sldMk cId="2455880249" sldId="304"/>
            <ac:spMk id="6" creationId="{7A3E5F0C-58B5-4AC6-B9D8-52E29B60DF89}"/>
          </ac:spMkLst>
        </pc:spChg>
        <pc:spChg chg="add del mod">
          <ac:chgData name="Marie BEURET" userId="323d14ba-4654-4793-9dc9-d0a0b59b825b" providerId="ADAL" clId="{C99CD469-496A-4C9C-9F18-FF9ECF903B10}" dt="2022-04-13T17:33:31.798" v="6589" actId="478"/>
          <ac:spMkLst>
            <pc:docMk/>
            <pc:sldMk cId="2455880249" sldId="304"/>
            <ac:spMk id="9" creationId="{E2FC5099-DA54-4A49-BA52-7D659B1CFCC0}"/>
          </ac:spMkLst>
        </pc:spChg>
        <pc:graphicFrameChg chg="add del mod">
          <ac:chgData name="Marie BEURET" userId="323d14ba-4654-4793-9dc9-d0a0b59b825b" providerId="ADAL" clId="{C99CD469-496A-4C9C-9F18-FF9ECF903B10}" dt="2022-04-13T17:30:28.567" v="6428"/>
          <ac:graphicFrameMkLst>
            <pc:docMk/>
            <pc:sldMk cId="2455880249" sldId="304"/>
            <ac:graphicFrameMk id="4" creationId="{A10ADB5A-A0A7-4CB7-A0F3-739396F422DF}"/>
          </ac:graphicFrameMkLst>
        </pc:graphicFrameChg>
        <pc:graphicFrameChg chg="add del mod">
          <ac:chgData name="Marie BEURET" userId="323d14ba-4654-4793-9dc9-d0a0b59b825b" providerId="ADAL" clId="{C99CD469-496A-4C9C-9F18-FF9ECF903B10}" dt="2022-04-13T17:30:28.567" v="6428"/>
          <ac:graphicFrameMkLst>
            <pc:docMk/>
            <pc:sldMk cId="2455880249" sldId="304"/>
            <ac:graphicFrameMk id="5" creationId="{6928275C-2099-4542-B93C-D74A62C6D80F}"/>
          </ac:graphicFrameMkLst>
        </pc:graphicFrameChg>
        <pc:graphicFrameChg chg="add mod modGraphic">
          <ac:chgData name="Marie BEURET" userId="323d14ba-4654-4793-9dc9-d0a0b59b825b" providerId="ADAL" clId="{C99CD469-496A-4C9C-9F18-FF9ECF903B10}" dt="2022-04-13T17:33:42.844" v="6592" actId="14734"/>
          <ac:graphicFrameMkLst>
            <pc:docMk/>
            <pc:sldMk cId="2455880249" sldId="304"/>
            <ac:graphicFrameMk id="7" creationId="{947B245C-ED4D-434A-9E0C-434D30CFDF79}"/>
          </ac:graphicFrameMkLst>
        </pc:graphicFrameChg>
        <pc:graphicFrameChg chg="add mod modGraphic">
          <ac:chgData name="Marie BEURET" userId="323d14ba-4654-4793-9dc9-d0a0b59b825b" providerId="ADAL" clId="{C99CD469-496A-4C9C-9F18-FF9ECF903B10}" dt="2022-04-13T17:33:40.347" v="6591" actId="1076"/>
          <ac:graphicFrameMkLst>
            <pc:docMk/>
            <pc:sldMk cId="2455880249" sldId="304"/>
            <ac:graphicFrameMk id="8" creationId="{81DA30E9-777F-4D1D-909F-EC72FFFB63E0}"/>
          </ac:graphicFrameMkLst>
        </pc:graphicFrameChg>
      </pc:sldChg>
      <pc:sldChg chg="modSp add mod">
        <pc:chgData name="Marie BEURET" userId="323d14ba-4654-4793-9dc9-d0a0b59b825b" providerId="ADAL" clId="{C99CD469-496A-4C9C-9F18-FF9ECF903B10}" dt="2022-04-13T17:56:04.475" v="7431" actId="20577"/>
        <pc:sldMkLst>
          <pc:docMk/>
          <pc:sldMk cId="1768529328" sldId="305"/>
        </pc:sldMkLst>
        <pc:spChg chg="mod">
          <ac:chgData name="Marie BEURET" userId="323d14ba-4654-4793-9dc9-d0a0b59b825b" providerId="ADAL" clId="{C99CD469-496A-4C9C-9F18-FF9ECF903B10}" dt="2022-04-13T17:56:04.475" v="7431" actId="20577"/>
          <ac:spMkLst>
            <pc:docMk/>
            <pc:sldMk cId="1768529328" sldId="305"/>
            <ac:spMk id="2" creationId="{F070323A-4DD5-4915-B242-A23899E6B4E9}"/>
          </ac:spMkLst>
        </pc:spChg>
      </pc:sldChg>
      <pc:sldChg chg="del">
        <pc:chgData name="Marie BEURET" userId="323d14ba-4654-4793-9dc9-d0a0b59b825b" providerId="ADAL" clId="{C99CD469-496A-4C9C-9F18-FF9ECF903B10}" dt="2022-03-25T13:07:33.907" v="324" actId="47"/>
        <pc:sldMkLst>
          <pc:docMk/>
          <pc:sldMk cId="2641133961" sldId="305"/>
        </pc:sldMkLst>
      </pc:sldChg>
      <pc:sldChg chg="del">
        <pc:chgData name="Marie BEURET" userId="323d14ba-4654-4793-9dc9-d0a0b59b825b" providerId="ADAL" clId="{C99CD469-496A-4C9C-9F18-FF9ECF903B10}" dt="2022-03-25T13:07:33.907" v="324" actId="47"/>
        <pc:sldMkLst>
          <pc:docMk/>
          <pc:sldMk cId="1288862788" sldId="306"/>
        </pc:sldMkLst>
      </pc:sldChg>
      <pc:sldChg chg="del">
        <pc:chgData name="Marie BEURET" userId="323d14ba-4654-4793-9dc9-d0a0b59b825b" providerId="ADAL" clId="{C99CD469-496A-4C9C-9F18-FF9ECF903B10}" dt="2022-03-25T13:07:33.907" v="324" actId="47"/>
        <pc:sldMkLst>
          <pc:docMk/>
          <pc:sldMk cId="4145645411" sldId="307"/>
        </pc:sldMkLst>
      </pc:sldChg>
      <pc:sldChg chg="del">
        <pc:chgData name="Marie BEURET" userId="323d14ba-4654-4793-9dc9-d0a0b59b825b" providerId="ADAL" clId="{C99CD469-496A-4C9C-9F18-FF9ECF903B10}" dt="2022-03-25T13:07:33.907" v="324" actId="47"/>
        <pc:sldMkLst>
          <pc:docMk/>
          <pc:sldMk cId="4223676308" sldId="3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5F729E3-EAA4-4B8F-B07D-A0A743C96B24}" type="datetimeFigureOut">
              <a:rPr lang="fr-FR"/>
              <a:pPr>
                <a:defRPr/>
              </a:pPr>
              <a:t>02/06/2022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700BBD8-942B-4553-9117-F6B2ACF38FF8}" type="slidenum">
              <a:rPr lang="fr-FR"/>
              <a:pPr>
                <a:defRPr/>
              </a:pPr>
              <a:t>‹N°›</a:t>
            </a:fld>
            <a:endParaRPr lang="fr-FR"/>
          </a:p>
        </p:txBody>
      </p:sp>
    </p:spTree>
    <p:extLst>
      <p:ext uri="{BB962C8B-B14F-4D97-AF65-F5344CB8AC3E}">
        <p14:creationId xmlns:p14="http://schemas.microsoft.com/office/powerpoint/2010/main" val="18229064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024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5E9342-93D0-40E3-AB00-4C7232EFE544}" type="slidenum">
              <a:rPr lang="fr-FR" smtClean="0"/>
              <a:pPr fontAlgn="base">
                <a:spcBef>
                  <a:spcPct val="0"/>
                </a:spcBef>
                <a:spcAft>
                  <a:spcPct val="0"/>
                </a:spcAft>
                <a:defRPr/>
              </a:pPr>
              <a:t>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Diapositive de titre">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536" y="-27384"/>
            <a:ext cx="9684568" cy="1800200"/>
          </a:xfrm>
          <a:prstGeom prst="rect">
            <a:avLst/>
          </a:prstGeom>
        </p:spPr>
      </p:pic>
      <p:sp>
        <p:nvSpPr>
          <p:cNvPr id="2" name="Titre 1"/>
          <p:cNvSpPr>
            <a:spLocks noGrp="1"/>
          </p:cNvSpPr>
          <p:nvPr>
            <p:ph type="ctrTitle" hasCustomPrompt="1"/>
          </p:nvPr>
        </p:nvSpPr>
        <p:spPr>
          <a:xfrm>
            <a:off x="539552" y="1631318"/>
            <a:ext cx="8064896" cy="1008112"/>
          </a:xfrm>
        </p:spPr>
        <p:txBody>
          <a:bodyPr>
            <a:normAutofit/>
          </a:bodyPr>
          <a:lstStyle>
            <a:lvl1pPr algn="ctr">
              <a:defRPr sz="4000" baseline="0">
                <a:solidFill>
                  <a:srgbClr val="6B6B6B"/>
                </a:solidFill>
                <a:latin typeface="Archive" pitchFamily="50" charset="0"/>
              </a:defRPr>
            </a:lvl1pPr>
          </a:lstStyle>
          <a:p>
            <a:r>
              <a:rPr lang="fr-FR" dirty="0"/>
              <a:t>Modifiez le STYLE DU TITRE</a:t>
            </a:r>
          </a:p>
        </p:txBody>
      </p:sp>
      <p:sp>
        <p:nvSpPr>
          <p:cNvPr id="3" name="Sous-titre 2"/>
          <p:cNvSpPr>
            <a:spLocks noGrp="1"/>
          </p:cNvSpPr>
          <p:nvPr>
            <p:ph type="subTitle" idx="1" hasCustomPrompt="1"/>
          </p:nvPr>
        </p:nvSpPr>
        <p:spPr>
          <a:xfrm>
            <a:off x="5148064" y="4725144"/>
            <a:ext cx="3240360" cy="1080120"/>
          </a:xfrm>
        </p:spPr>
        <p:txBody>
          <a:bodyPr>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0" baseline="0">
                <a:solidFill>
                  <a:schemeClr val="tx1"/>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Prénoms ici</a:t>
            </a:r>
          </a:p>
          <a:p>
            <a:r>
              <a:rPr lang="fr-FR" dirty="0"/>
              <a:t>Prénoms ici</a:t>
            </a:r>
          </a:p>
          <a:p>
            <a:r>
              <a:rPr lang="fr-FR" dirty="0"/>
              <a:t>Prénoms ici</a:t>
            </a:r>
          </a:p>
          <a:p>
            <a:endParaRPr lang="fr-FR" dirty="0"/>
          </a:p>
        </p:txBody>
      </p:sp>
      <p:pic>
        <p:nvPicPr>
          <p:cNvPr id="1027" name="Picture 3" descr="C:\Users\communication\Desktop\AEE DOSSIERS\COMMUNICATION\Nouveau Logo\Nouveau Logo AGRO EDI EUROPE sans slogan (transparence et sans fo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73016"/>
            <a:ext cx="3763756" cy="3763755"/>
          </a:xfrm>
          <a:prstGeom prst="rect">
            <a:avLst/>
          </a:prstGeom>
          <a:noFill/>
          <a:extLst>
            <a:ext uri="{909E8E84-426E-40DD-AFC4-6F175D3DCCD1}">
              <a14:hiddenFill xmlns:a14="http://schemas.microsoft.com/office/drawing/2010/main">
                <a:solidFill>
                  <a:srgbClr val="FFFFFF"/>
                </a:solidFill>
              </a14:hiddenFill>
            </a:ext>
          </a:extLst>
        </p:spPr>
      </p:pic>
      <p:sp>
        <p:nvSpPr>
          <p:cNvPr id="11" name="Espace réservé du texte 10"/>
          <p:cNvSpPr>
            <a:spLocks noGrp="1"/>
          </p:cNvSpPr>
          <p:nvPr>
            <p:ph type="body" sz="quarter" idx="10" hasCustomPrompt="1"/>
          </p:nvPr>
        </p:nvSpPr>
        <p:spPr>
          <a:xfrm>
            <a:off x="2051720" y="2997200"/>
            <a:ext cx="5039965" cy="1295400"/>
          </a:xfrm>
        </p:spPr>
        <p:txBody>
          <a:bodyPr/>
          <a:lstStyle>
            <a:lvl1pPr marL="0" indent="0" algn="ctr">
              <a:buNone/>
              <a:defRPr>
                <a:solidFill>
                  <a:srgbClr val="6B6B6B"/>
                </a:solidFill>
                <a:latin typeface="Archive"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SOUS TITRE</a:t>
            </a:r>
          </a:p>
        </p:txBody>
      </p:sp>
    </p:spTree>
    <p:extLst>
      <p:ext uri="{BB962C8B-B14F-4D97-AF65-F5344CB8AC3E}">
        <p14:creationId xmlns:p14="http://schemas.microsoft.com/office/powerpoint/2010/main" val="1120959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1821904" y="1556792"/>
            <a:ext cx="5486400" cy="3674839"/>
          </a:xfrm>
        </p:spPr>
        <p:txBody>
          <a:bodyPr>
            <a:normAutofit/>
          </a:bodyPr>
          <a:lstStyle>
            <a:lvl1pPr marL="0" indent="0">
              <a:buNone/>
              <a:defRPr sz="2000">
                <a:solidFill>
                  <a:schemeClr val="tx1"/>
                </a:solidFill>
                <a:latin typeface="Century Gothic" panose="020B0502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solidFill>
                  <a:schemeClr val="tx1"/>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8" name="Rectangle 7"/>
          <p:cNvSpPr/>
          <p:nvPr/>
        </p:nvSpPr>
        <p:spPr>
          <a:xfrm>
            <a:off x="0" y="882431"/>
            <a:ext cx="8388424" cy="45719"/>
          </a:xfrm>
          <a:prstGeom prst="rect">
            <a:avLst/>
          </a:prstGeom>
          <a:solidFill>
            <a:srgbClr val="7BD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A32"/>
              </a:solidFill>
            </a:endParaRPr>
          </a:p>
        </p:txBody>
      </p:sp>
      <p:sp>
        <p:nvSpPr>
          <p:cNvPr id="9" name="Rectangle 8"/>
          <p:cNvSpPr/>
          <p:nvPr/>
        </p:nvSpPr>
        <p:spPr>
          <a:xfrm>
            <a:off x="0" y="836712"/>
            <a:ext cx="8388424" cy="457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A32"/>
              </a:solidFill>
            </a:endParaRPr>
          </a:p>
        </p:txBody>
      </p:sp>
      <p:sp>
        <p:nvSpPr>
          <p:cNvPr id="12" name="Titre 1"/>
          <p:cNvSpPr txBox="1">
            <a:spLocks/>
          </p:cNvSpPr>
          <p:nvPr/>
        </p:nvSpPr>
        <p:spPr>
          <a:xfrm>
            <a:off x="0" y="0"/>
            <a:ext cx="644420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lumMod val="65000"/>
                    <a:lumOff val="35000"/>
                  </a:schemeClr>
                </a:solidFill>
                <a:latin typeface="Archive" pitchFamily="50" charset="0"/>
                <a:ea typeface="+mj-ea"/>
                <a:cs typeface="+mj-cs"/>
              </a:defRPr>
            </a:lvl1pPr>
          </a:lstStyle>
          <a:p>
            <a:r>
              <a:rPr lang="fr-FR" dirty="0">
                <a:solidFill>
                  <a:schemeClr val="tx1"/>
                </a:solidFill>
              </a:rPr>
              <a:t>Modifiez le style du titre</a:t>
            </a:r>
          </a:p>
        </p:txBody>
      </p:sp>
      <p:pic>
        <p:nvPicPr>
          <p:cNvPr id="13" name="Picture 2" descr="C:\Users\communication\Desktop\AEE DOSSIERS\COMMUNICATION\Signatures et Logos\logoAEE20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6193368"/>
            <a:ext cx="666775" cy="628791"/>
          </a:xfrm>
          <a:prstGeom prst="rect">
            <a:avLst/>
          </a:prstGeom>
          <a:noFill/>
          <a:extLst>
            <a:ext uri="{909E8E84-426E-40DD-AFC4-6F175D3DCCD1}">
              <a14:hiddenFill xmlns:a14="http://schemas.microsoft.com/office/drawing/2010/main">
                <a:solidFill>
                  <a:srgbClr val="FFFFFF"/>
                </a:solidFill>
              </a14:hiddenFill>
            </a:ext>
          </a:extLst>
        </p:spPr>
      </p:pic>
      <p:sp>
        <p:nvSpPr>
          <p:cNvPr id="14" name="Espace réservé de la date 3"/>
          <p:cNvSpPr>
            <a:spLocks noGrp="1"/>
          </p:cNvSpPr>
          <p:nvPr>
            <p:ph type="dt" sz="half" idx="10"/>
          </p:nvPr>
        </p:nvSpPr>
        <p:spPr>
          <a:xfrm>
            <a:off x="457200" y="6356350"/>
            <a:ext cx="5770984" cy="365125"/>
          </a:xfrm>
        </p:spPr>
        <p:txBody>
          <a:bodyPr/>
          <a:lstStyle>
            <a:lvl1pPr>
              <a:defRPr/>
            </a:lvl1pPr>
          </a:lstStyle>
          <a:p>
            <a:endParaRPr lang="fr-FR" dirty="0"/>
          </a:p>
        </p:txBody>
      </p:sp>
    </p:spTree>
    <p:extLst>
      <p:ext uri="{BB962C8B-B14F-4D97-AF65-F5344CB8AC3E}">
        <p14:creationId xmlns:p14="http://schemas.microsoft.com/office/powerpoint/2010/main" val="224862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vertical et texte">
    <p:spTree>
      <p:nvGrpSpPr>
        <p:cNvPr id="1" name=""/>
        <p:cNvGrpSpPr/>
        <p:nvPr/>
      </p:nvGrpSpPr>
      <p:grpSpPr>
        <a:xfrm>
          <a:off x="0" y="0"/>
          <a:ext cx="0" cy="0"/>
          <a:chOff x="0" y="0"/>
          <a:chExt cx="0" cy="0"/>
        </a:xfrm>
      </p:grpSpPr>
      <p:pic>
        <p:nvPicPr>
          <p:cNvPr id="2051" name="Picture 3" descr="C:\Users\communication\Desktop\Nouvelle identité visuelle\Trame PPT\Trame AE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communication\Desktop\AEE DOSSIERS\COMMUNICATION\Nouveau Logo\Nouveau Logo AGRO EDI EUROPE sans slogan (transparence et sans fo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663" y="3284984"/>
            <a:ext cx="3763756" cy="3763755"/>
          </a:xfrm>
          <a:prstGeom prst="rect">
            <a:avLst/>
          </a:prstGeom>
          <a:noFill/>
          <a:extLst>
            <a:ext uri="{909E8E84-426E-40DD-AFC4-6F175D3DCCD1}">
              <a14:hiddenFill xmlns:a14="http://schemas.microsoft.com/office/drawing/2010/main">
                <a:solidFill>
                  <a:srgbClr val="FFFFFF"/>
                </a:solidFill>
              </a14:hiddenFill>
            </a:ext>
          </a:extLst>
        </p:spPr>
      </p:pic>
      <p:sp>
        <p:nvSpPr>
          <p:cNvPr id="10" name="Titre 1"/>
          <p:cNvSpPr>
            <a:spLocks noGrp="1"/>
          </p:cNvSpPr>
          <p:nvPr>
            <p:ph type="ctrTitle" hasCustomPrompt="1"/>
          </p:nvPr>
        </p:nvSpPr>
        <p:spPr>
          <a:xfrm>
            <a:off x="251520" y="260649"/>
            <a:ext cx="7556376" cy="1656183"/>
          </a:xfrm>
        </p:spPr>
        <p:txBody>
          <a:bodyPr>
            <a:noAutofit/>
          </a:bodyPr>
          <a:lstStyle>
            <a:lvl1pPr algn="l">
              <a:defRPr sz="4400" baseline="0">
                <a:solidFill>
                  <a:schemeClr val="tx1"/>
                </a:solidFill>
                <a:latin typeface="Archive" pitchFamily="50" charset="0"/>
              </a:defRPr>
            </a:lvl1pPr>
          </a:lstStyle>
          <a:p>
            <a:r>
              <a:rPr lang="fr-FR" dirty="0"/>
              <a:t>Merci pour </a:t>
            </a:r>
            <a:br>
              <a:rPr lang="fr-FR" dirty="0"/>
            </a:br>
            <a:r>
              <a:rPr lang="fr-FR" dirty="0"/>
              <a:t>votre attention</a:t>
            </a:r>
          </a:p>
        </p:txBody>
      </p:sp>
      <p:sp>
        <p:nvSpPr>
          <p:cNvPr id="12" name="Sous-titre 2"/>
          <p:cNvSpPr>
            <a:spLocks noGrp="1"/>
          </p:cNvSpPr>
          <p:nvPr>
            <p:ph type="subTitle" idx="1" hasCustomPrompt="1"/>
          </p:nvPr>
        </p:nvSpPr>
        <p:spPr>
          <a:xfrm>
            <a:off x="5508104" y="2636912"/>
            <a:ext cx="3240360" cy="1080120"/>
          </a:xfrm>
        </p:spPr>
        <p:txBody>
          <a:bodyPr>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0"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Texte ici</a:t>
            </a:r>
          </a:p>
          <a:p>
            <a:r>
              <a:rPr lang="fr-FR" dirty="0"/>
              <a:t>Texte ici</a:t>
            </a:r>
          </a:p>
          <a:p>
            <a:r>
              <a:rPr lang="fr-FR" dirty="0"/>
              <a:t>Texte ici</a:t>
            </a:r>
          </a:p>
          <a:p>
            <a:endParaRPr lang="fr-FR" dirty="0"/>
          </a:p>
        </p:txBody>
      </p:sp>
    </p:spTree>
    <p:extLst>
      <p:ext uri="{BB962C8B-B14F-4D97-AF65-F5344CB8AC3E}">
        <p14:creationId xmlns:p14="http://schemas.microsoft.com/office/powerpoint/2010/main" val="38257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Imag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43888" y="6069013"/>
            <a:ext cx="7889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111968" y="116633"/>
            <a:ext cx="7772400" cy="864096"/>
          </a:xfrm>
        </p:spPr>
        <p:txBody>
          <a:bodyPr>
            <a:normAutofit/>
          </a:bodyPr>
          <a:lstStyle>
            <a:lvl1pPr algn="l">
              <a:defRPr sz="4000">
                <a:solidFill>
                  <a:schemeClr val="tx1">
                    <a:lumMod val="65000"/>
                    <a:lumOff val="35000"/>
                  </a:schemeClr>
                </a:solidFill>
                <a:latin typeface="Archive" pitchFamily="50" charset="0"/>
              </a:defRPr>
            </a:lvl1pPr>
          </a:lstStyle>
          <a:p>
            <a:r>
              <a:rPr lang="fr-FR"/>
              <a:t>Modifiez le style du titre</a:t>
            </a:r>
            <a:endParaRPr lang="fr-FR" dirty="0"/>
          </a:p>
        </p:txBody>
      </p:sp>
      <p:sp>
        <p:nvSpPr>
          <p:cNvPr id="3" name="Sous-titre 2"/>
          <p:cNvSpPr>
            <a:spLocks noGrp="1"/>
          </p:cNvSpPr>
          <p:nvPr>
            <p:ph type="subTitle" idx="1"/>
          </p:nvPr>
        </p:nvSpPr>
        <p:spPr>
          <a:xfrm>
            <a:off x="107504" y="1052736"/>
            <a:ext cx="6400800" cy="1752600"/>
          </a:xfrm>
        </p:spPr>
        <p:txBody>
          <a:bodyPr>
            <a:normAutofit/>
          </a:bodyPr>
          <a:lstStyle>
            <a:lvl1pPr marL="0" indent="0" algn="l">
              <a:buNone/>
              <a:defRPr sz="2000">
                <a:solidFill>
                  <a:schemeClr val="tx1">
                    <a:lumMod val="65000"/>
                    <a:lumOff val="35000"/>
                  </a:schemeClr>
                </a:solidFill>
                <a:latin typeface="Archive"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FR" dirty="0"/>
          </a:p>
        </p:txBody>
      </p:sp>
    </p:spTree>
    <p:extLst>
      <p:ext uri="{BB962C8B-B14F-4D97-AF65-F5344CB8AC3E}">
        <p14:creationId xmlns:p14="http://schemas.microsoft.com/office/powerpoint/2010/main" val="1301760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37" y="0"/>
            <a:ext cx="9144000" cy="6858000"/>
          </a:xfrm>
          <a:prstGeom prst="rect">
            <a:avLst/>
          </a:prstGeom>
        </p:spPr>
      </p:pic>
      <p:sp>
        <p:nvSpPr>
          <p:cNvPr id="2" name="Titre 1"/>
          <p:cNvSpPr>
            <a:spLocks noGrp="1"/>
          </p:cNvSpPr>
          <p:nvPr>
            <p:ph type="ctrTitle" hasCustomPrompt="1"/>
          </p:nvPr>
        </p:nvSpPr>
        <p:spPr>
          <a:xfrm>
            <a:off x="251520" y="260649"/>
            <a:ext cx="7556376" cy="792087"/>
          </a:xfrm>
        </p:spPr>
        <p:txBody>
          <a:bodyPr>
            <a:normAutofit/>
          </a:bodyPr>
          <a:lstStyle>
            <a:lvl1pPr algn="l">
              <a:defRPr sz="3600" baseline="0">
                <a:solidFill>
                  <a:schemeClr val="tx1">
                    <a:lumMod val="75000"/>
                    <a:lumOff val="25000"/>
                  </a:schemeClr>
                </a:solidFill>
                <a:latin typeface="Archive" pitchFamily="50" charset="0"/>
              </a:defRPr>
            </a:lvl1pPr>
          </a:lstStyle>
          <a:p>
            <a:r>
              <a:rPr lang="fr-FR" dirty="0"/>
              <a:t>Modifiez le STYLE DU TITRE</a:t>
            </a:r>
          </a:p>
        </p:txBody>
      </p:sp>
      <p:sp>
        <p:nvSpPr>
          <p:cNvPr id="3" name="Sous-titre 2"/>
          <p:cNvSpPr>
            <a:spLocks noGrp="1"/>
          </p:cNvSpPr>
          <p:nvPr>
            <p:ph type="subTitle" idx="1" hasCustomPrompt="1"/>
          </p:nvPr>
        </p:nvSpPr>
        <p:spPr>
          <a:xfrm>
            <a:off x="5508104" y="2564904"/>
            <a:ext cx="3240360" cy="1080120"/>
          </a:xfrm>
        </p:spPr>
        <p:txBody>
          <a:bodyPr>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0"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Prénoms ici</a:t>
            </a:r>
          </a:p>
          <a:p>
            <a:r>
              <a:rPr lang="fr-FR" dirty="0"/>
              <a:t>Prénoms ici</a:t>
            </a:r>
          </a:p>
          <a:p>
            <a:r>
              <a:rPr lang="fr-FR" dirty="0"/>
              <a:t>Prénoms ici</a:t>
            </a:r>
          </a:p>
          <a:p>
            <a:endParaRPr lang="fr-FR" dirty="0"/>
          </a:p>
        </p:txBody>
      </p:sp>
      <p:pic>
        <p:nvPicPr>
          <p:cNvPr id="1027" name="Picture 3" descr="C:\Users\communication\Desktop\AEE DOSSIERS\COMMUNICATION\Nouveau Logo\Nouveau Logo AGRO EDI EUROPE sans slogan (transparence et sans fo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445514"/>
            <a:ext cx="3763756" cy="3763755"/>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texte 4"/>
          <p:cNvSpPr>
            <a:spLocks noGrp="1"/>
          </p:cNvSpPr>
          <p:nvPr>
            <p:ph type="body" sz="quarter" idx="10" hasCustomPrompt="1"/>
          </p:nvPr>
        </p:nvSpPr>
        <p:spPr>
          <a:xfrm>
            <a:off x="323528" y="1484784"/>
            <a:ext cx="4349919" cy="1296516"/>
          </a:xfrm>
        </p:spPr>
        <p:txBody>
          <a:bodyPr/>
          <a:lstStyle>
            <a:lvl1pPr>
              <a:defRPr>
                <a:solidFill>
                  <a:schemeClr val="tx1">
                    <a:lumMod val="75000"/>
                    <a:lumOff val="25000"/>
                  </a:schemeClr>
                </a:solidFill>
              </a:defRPr>
            </a:lvl1pPr>
          </a:lstStyle>
          <a:p>
            <a:pPr lvl="0"/>
            <a:r>
              <a:rPr lang="fr-FR" dirty="0"/>
              <a:t>Sous-titre</a:t>
            </a:r>
          </a:p>
        </p:txBody>
      </p:sp>
    </p:spTree>
    <p:extLst>
      <p:ext uri="{BB962C8B-B14F-4D97-AF65-F5344CB8AC3E}">
        <p14:creationId xmlns:p14="http://schemas.microsoft.com/office/powerpoint/2010/main" val="248053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2348881"/>
            <a:ext cx="7772400" cy="1728192"/>
          </a:xfrm>
        </p:spPr>
        <p:txBody>
          <a:bodyPr anchor="t">
            <a:normAutofit/>
          </a:bodyPr>
          <a:lstStyle>
            <a:lvl1pPr algn="ctr">
              <a:defRPr sz="5500" b="0" cap="all">
                <a:solidFill>
                  <a:schemeClr val="accent6"/>
                </a:solidFill>
                <a:latin typeface="Archive" pitchFamily="50" charset="0"/>
              </a:defRPr>
            </a:lvl1pPr>
          </a:lstStyle>
          <a:p>
            <a:r>
              <a:rPr lang="fr-FR"/>
              <a:t>Modifiez le style du titre</a:t>
            </a:r>
            <a:endParaRPr lang="fr-FR" dirty="0"/>
          </a:p>
        </p:txBody>
      </p:sp>
      <p:sp>
        <p:nvSpPr>
          <p:cNvPr id="8" name="Espace réservé de la date 3"/>
          <p:cNvSpPr>
            <a:spLocks noGrp="1"/>
          </p:cNvSpPr>
          <p:nvPr>
            <p:ph type="dt" sz="half" idx="10"/>
          </p:nvPr>
        </p:nvSpPr>
        <p:spPr>
          <a:xfrm>
            <a:off x="457200" y="6356350"/>
            <a:ext cx="5770984" cy="365125"/>
          </a:xfrm>
        </p:spPr>
        <p:txBody>
          <a:bodyPr/>
          <a:lstStyle>
            <a:lvl1pPr>
              <a:defRPr/>
            </a:lvl1pPr>
          </a:lstStyle>
          <a:p>
            <a:pPr>
              <a:defRPr/>
            </a:pPr>
            <a:fld id="{BE7B1263-31D6-4709-870E-7FE6F72A353F}" type="datetime1">
              <a:rPr lang="fr-FR" smtClean="0"/>
              <a:pPr>
                <a:defRPr/>
              </a:pPr>
              <a:t>02/06/2022</a:t>
            </a:fld>
            <a:endParaRPr lang="fr-FR"/>
          </a:p>
        </p:txBody>
      </p:sp>
      <p:pic>
        <p:nvPicPr>
          <p:cNvPr id="9" name="Picture 2" descr="C:\Users\communication\Desktop\AEE DOSSIERS\COMMUNICATION\Signatures et Logos\logoAEE20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6193368"/>
            <a:ext cx="666775" cy="628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242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re simpl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atin typeface="Archive" pitchFamily="50" charset="0"/>
              </a:defRPr>
            </a:lvl1pPr>
          </a:lstStyle>
          <a:p>
            <a:r>
              <a:rPr lang="fr-FR"/>
              <a:t>Modifiez le style du titre</a:t>
            </a:r>
            <a:endParaRPr lang="fr-FR" dirty="0"/>
          </a:p>
        </p:txBody>
      </p:sp>
    </p:spTree>
    <p:extLst>
      <p:ext uri="{BB962C8B-B14F-4D97-AF65-F5344CB8AC3E}">
        <p14:creationId xmlns:p14="http://schemas.microsoft.com/office/powerpoint/2010/main" val="2226707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5496" y="72008"/>
            <a:ext cx="8983191" cy="692696"/>
          </a:xfrm>
        </p:spPr>
        <p:txBody>
          <a:bodyPr>
            <a:normAutofit/>
          </a:bodyPr>
          <a:lstStyle>
            <a:lvl1pPr>
              <a:defRPr sz="2800" b="1">
                <a:solidFill>
                  <a:schemeClr val="tx1"/>
                </a:solidFill>
                <a:latin typeface="Archive" pitchFamily="50" charset="0"/>
              </a:defRPr>
            </a:lvl1pPr>
          </a:lstStyle>
          <a:p>
            <a:r>
              <a:rPr lang="fr-FR"/>
              <a:t>Modifiez le style du titre</a:t>
            </a:r>
            <a:endParaRPr lang="fr-FR" dirty="0"/>
          </a:p>
        </p:txBody>
      </p:sp>
      <p:sp>
        <p:nvSpPr>
          <p:cNvPr id="3" name="Espace réservé du contenu 2"/>
          <p:cNvSpPr>
            <a:spLocks noGrp="1"/>
          </p:cNvSpPr>
          <p:nvPr>
            <p:ph idx="1"/>
          </p:nvPr>
        </p:nvSpPr>
        <p:spPr>
          <a:xfrm>
            <a:off x="457200" y="1340768"/>
            <a:ext cx="8229600" cy="4525963"/>
          </a:xfrm>
        </p:spPr>
        <p:txBody>
          <a:bodyPr/>
          <a:lstStyle>
            <a:lvl1pPr marL="285750" marR="0" indent="-285750" algn="l" defTabSz="914400" rtl="0" eaLnBrk="1" fontAlgn="auto" latinLnBrk="0" hangingPunct="1">
              <a:lnSpc>
                <a:spcPct val="100000"/>
              </a:lnSpc>
              <a:spcBef>
                <a:spcPct val="20000"/>
              </a:spcBef>
              <a:spcAft>
                <a:spcPts val="0"/>
              </a:spcAft>
              <a:buClrTx/>
              <a:buSzTx/>
              <a:buFont typeface="Calibri" panose="020F0502020204030204" pitchFamily="34" charset="0"/>
              <a:buChar char="•"/>
              <a:tabLst/>
              <a:defRPr sz="1800">
                <a:solidFill>
                  <a:schemeClr val="tx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a:t>Modifiez les styles du texte du masque</a:t>
            </a:r>
          </a:p>
        </p:txBody>
      </p:sp>
      <p:sp>
        <p:nvSpPr>
          <p:cNvPr id="4" name="Espace réservé de la date 3"/>
          <p:cNvSpPr>
            <a:spLocks noGrp="1"/>
          </p:cNvSpPr>
          <p:nvPr>
            <p:ph type="dt" sz="half" idx="10"/>
          </p:nvPr>
        </p:nvSpPr>
        <p:spPr>
          <a:xfrm>
            <a:off x="457200" y="6356350"/>
            <a:ext cx="5770984" cy="365125"/>
          </a:xfrm>
        </p:spPr>
        <p:txBody>
          <a:bodyPr/>
          <a:lstStyle>
            <a:lvl1pPr>
              <a:defRPr/>
            </a:lvl1pPr>
          </a:lstStyle>
          <a:p>
            <a:pPr>
              <a:defRPr/>
            </a:pPr>
            <a:fld id="{53D638A8-9CFA-442D-B098-84B368B5D833}" type="datetime1">
              <a:rPr lang="fr-FR" smtClean="0"/>
              <a:pPr>
                <a:defRPr/>
              </a:pPr>
              <a:t>02/06/2022</a:t>
            </a:fld>
            <a:endParaRPr lang="fr-FR" dirty="0"/>
          </a:p>
        </p:txBody>
      </p:sp>
      <p:sp>
        <p:nvSpPr>
          <p:cNvPr id="7" name="Rectangle 6"/>
          <p:cNvSpPr/>
          <p:nvPr/>
        </p:nvSpPr>
        <p:spPr>
          <a:xfrm flipV="1">
            <a:off x="25733" y="928150"/>
            <a:ext cx="9144000" cy="45719"/>
          </a:xfrm>
          <a:prstGeom prst="rect">
            <a:avLst/>
          </a:prstGeom>
          <a:solidFill>
            <a:srgbClr val="7BD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A32"/>
              </a:solidFill>
            </a:endParaRPr>
          </a:p>
        </p:txBody>
      </p:sp>
      <p:sp>
        <p:nvSpPr>
          <p:cNvPr id="8" name="Rectangle 7"/>
          <p:cNvSpPr/>
          <p:nvPr/>
        </p:nvSpPr>
        <p:spPr>
          <a:xfrm flipV="1">
            <a:off x="0" y="882431"/>
            <a:ext cx="9144000" cy="457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A32"/>
              </a:solidFill>
            </a:endParaRPr>
          </a:p>
        </p:txBody>
      </p:sp>
      <p:pic>
        <p:nvPicPr>
          <p:cNvPr id="9" name="Picture 2" descr="C:\Users\communication\Desktop\AEE DOSSIERS\COMMUNICATION\Signatures et Logos\logoAEE20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6193368"/>
            <a:ext cx="666775" cy="628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989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iste">
    <p:spTree>
      <p:nvGrpSpPr>
        <p:cNvPr id="1" name=""/>
        <p:cNvGrpSpPr/>
        <p:nvPr/>
      </p:nvGrpSpPr>
      <p:grpSpPr>
        <a:xfrm>
          <a:off x="0" y="0"/>
          <a:ext cx="0" cy="0"/>
          <a:chOff x="0" y="0"/>
          <a:chExt cx="0" cy="0"/>
        </a:xfrm>
      </p:grpSpPr>
      <p:sp>
        <p:nvSpPr>
          <p:cNvPr id="6" name="Rectangle 5"/>
          <p:cNvSpPr/>
          <p:nvPr/>
        </p:nvSpPr>
        <p:spPr>
          <a:xfrm>
            <a:off x="-1" y="882431"/>
            <a:ext cx="9278253" cy="45719"/>
          </a:xfrm>
          <a:prstGeom prst="rect">
            <a:avLst/>
          </a:prstGeom>
          <a:solidFill>
            <a:srgbClr val="7BD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A32"/>
              </a:solidFill>
            </a:endParaRPr>
          </a:p>
        </p:txBody>
      </p:sp>
      <p:sp>
        <p:nvSpPr>
          <p:cNvPr id="7" name="Rectangle 6"/>
          <p:cNvSpPr/>
          <p:nvPr/>
        </p:nvSpPr>
        <p:spPr>
          <a:xfrm>
            <a:off x="-25734" y="836712"/>
            <a:ext cx="9278253" cy="457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A32"/>
              </a:solidFill>
            </a:endParaRPr>
          </a:p>
        </p:txBody>
      </p:sp>
      <p:sp>
        <p:nvSpPr>
          <p:cNvPr id="8" name="Espace réservé du contenu 2"/>
          <p:cNvSpPr>
            <a:spLocks noGrp="1"/>
          </p:cNvSpPr>
          <p:nvPr>
            <p:ph idx="1"/>
          </p:nvPr>
        </p:nvSpPr>
        <p:spPr>
          <a:xfrm>
            <a:off x="467544" y="1268760"/>
            <a:ext cx="8229600" cy="5112568"/>
          </a:xfrm>
        </p:spPr>
        <p:txBody>
          <a:bodyPr/>
          <a:lstStyle>
            <a:lvl1pPr marL="2857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b="1">
                <a:solidFill>
                  <a:schemeClr val="tx1"/>
                </a:solidFill>
                <a:latin typeface="+mn-lt"/>
              </a:defRPr>
            </a:lvl1pPr>
            <a:lvl2pPr>
              <a:defRPr sz="1800"/>
            </a:lvl2pPr>
            <a:lvl3pPr>
              <a:defRPr sz="1600"/>
            </a:lvl3pPr>
            <a:lvl4pPr>
              <a:defRPr sz="1600"/>
            </a:lvl4pPr>
          </a:lstStyle>
          <a:p>
            <a:pPr lvl="0"/>
            <a:r>
              <a:rPr lang="fr-FR"/>
              <a:t>Modifiez les styles du texte du masque</a:t>
            </a:r>
          </a:p>
          <a:p>
            <a:pPr lvl="1"/>
            <a:r>
              <a:rPr lang="fr-FR"/>
              <a:t>Deuxième niveau</a:t>
            </a:r>
          </a:p>
          <a:p>
            <a:pPr lvl="2"/>
            <a:r>
              <a:rPr lang="fr-FR"/>
              <a:t>Troisième niveau</a:t>
            </a:r>
          </a:p>
          <a:p>
            <a:pPr lvl="3"/>
            <a:r>
              <a:rPr lang="fr-FR"/>
              <a:t>Quatrième niveau</a:t>
            </a:r>
          </a:p>
        </p:txBody>
      </p:sp>
      <p:sp>
        <p:nvSpPr>
          <p:cNvPr id="9" name="Titre 8"/>
          <p:cNvSpPr>
            <a:spLocks noGrp="1"/>
          </p:cNvSpPr>
          <p:nvPr>
            <p:ph type="title"/>
          </p:nvPr>
        </p:nvSpPr>
        <p:spPr>
          <a:xfrm>
            <a:off x="0" y="-99392"/>
            <a:ext cx="9252519" cy="1143000"/>
          </a:xfrm>
        </p:spPr>
        <p:txBody>
          <a:bodyPr>
            <a:normAutofit/>
          </a:bodyPr>
          <a:lstStyle>
            <a:lvl1pPr algn="ctr" defTabSz="914400" rtl="0" eaLnBrk="1" latinLnBrk="0" hangingPunct="1">
              <a:spcBef>
                <a:spcPct val="0"/>
              </a:spcBef>
              <a:buNone/>
              <a:defRPr lang="fr-FR" sz="3200" kern="1200" dirty="0">
                <a:solidFill>
                  <a:schemeClr val="tx1"/>
                </a:solidFill>
                <a:latin typeface="Archive" pitchFamily="50" charset="0"/>
                <a:ea typeface="+mj-ea"/>
                <a:cs typeface="+mj-cs"/>
              </a:defRPr>
            </a:lvl1pPr>
          </a:lstStyle>
          <a:p>
            <a:r>
              <a:rPr lang="fr-FR"/>
              <a:t>Modifiez le style du titre</a:t>
            </a:r>
            <a:endParaRPr lang="fr-FR" dirty="0"/>
          </a:p>
        </p:txBody>
      </p:sp>
      <p:pic>
        <p:nvPicPr>
          <p:cNvPr id="10" name="Picture 2" descr="C:\Users\communication\Desktop\AEE DOSSIERS\COMMUNICATION\Signatures et Logos\logoAEE20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6193368"/>
            <a:ext cx="666775" cy="628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354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0"/>
            <a:ext cx="4038600" cy="4525963"/>
          </a:xfrm>
        </p:spPr>
        <p:txBody>
          <a:bodyPr/>
          <a:lstStyle>
            <a:lvl1pPr marL="342900" indent="-342900" algn="l">
              <a:buFont typeface="Arial" panose="020B0604020202020204" pitchFamily="34" charset="0"/>
              <a:buChar char="•"/>
              <a:defRPr sz="2000">
                <a:solidFill>
                  <a:schemeClr val="tx1"/>
                </a:solidFill>
                <a:latin typeface="+mn-lt"/>
              </a:defRPr>
            </a:lvl1pPr>
            <a:lvl2pPr marL="742950" indent="-285750" algn="l">
              <a:buFont typeface="Arial" panose="020B0604020202020204" pitchFamily="34" charset="0"/>
              <a:buChar char="•"/>
              <a:defRPr sz="1800">
                <a:solidFill>
                  <a:schemeClr val="tx1"/>
                </a:solidFill>
                <a:latin typeface="+mn-lt"/>
              </a:defRPr>
            </a:lvl2pPr>
            <a:lvl3pPr marL="1143000" indent="-228600" algn="l">
              <a:buFont typeface="Arial" panose="020B0604020202020204" pitchFamily="34" charset="0"/>
              <a:buChar char="•"/>
              <a:defRPr sz="1600">
                <a:solidFill>
                  <a:schemeClr val="tx1"/>
                </a:solidFill>
                <a:latin typeface="+mn-lt"/>
              </a:defRPr>
            </a:lvl3pPr>
            <a:lvl4pPr marL="1600200" indent="-228600" algn="l">
              <a:buFont typeface="Arial" panose="020B0604020202020204" pitchFamily="34" charset="0"/>
              <a:buChar char="•"/>
              <a:defRPr sz="1400">
                <a:solidFill>
                  <a:schemeClr val="tx1"/>
                </a:solidFill>
                <a:latin typeface="+mn-lt"/>
              </a:defRPr>
            </a:lvl4pPr>
            <a:lvl5pPr marL="2057400" indent="-228600" algn="l">
              <a:buFont typeface="Arial" panose="020B0604020202020204" pitchFamily="34" charset="0"/>
              <a:buChar char="•"/>
              <a:defRPr sz="1200">
                <a:solidFill>
                  <a:schemeClr val="tx1"/>
                </a:solidFill>
                <a:latin typeface="+mn-lt"/>
              </a:defRPr>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4648200" y="1600200"/>
            <a:ext cx="4038600" cy="4525963"/>
          </a:xfrm>
        </p:spPr>
        <p:txBody>
          <a:bodyPr>
            <a:normAutofit/>
          </a:bodyPr>
          <a:lstStyle>
            <a:lvl1pPr marL="342900" indent="-342900" algn="l" defTabSz="914400" rtl="0" eaLnBrk="1" latinLnBrk="0" hangingPunct="1">
              <a:spcBef>
                <a:spcPct val="20000"/>
              </a:spcBef>
              <a:buFont typeface="Arial" panose="020B0604020202020204" pitchFamily="34" charset="0"/>
              <a:buChar char="•"/>
              <a:defRPr lang="fr-FR" sz="2000" kern="1200" dirty="0" smtClean="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lang="fr-FR" sz="180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lang="fr-FR" sz="16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lang="fr-FR" sz="1400" kern="1200" dirty="0" smtClean="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lang="fr-FR" sz="12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Titre 1"/>
          <p:cNvSpPr>
            <a:spLocks noGrp="1"/>
          </p:cNvSpPr>
          <p:nvPr>
            <p:ph type="title"/>
          </p:nvPr>
        </p:nvSpPr>
        <p:spPr>
          <a:xfrm>
            <a:off x="0" y="0"/>
            <a:ext cx="9144000" cy="836712"/>
          </a:xfrm>
        </p:spPr>
        <p:txBody>
          <a:bodyPr>
            <a:normAutofit/>
          </a:bodyPr>
          <a:lstStyle>
            <a:lvl1pPr>
              <a:defRPr sz="3200">
                <a:solidFill>
                  <a:schemeClr val="tx1"/>
                </a:solidFill>
                <a:latin typeface="Archive" pitchFamily="50" charset="0"/>
              </a:defRPr>
            </a:lvl1pPr>
          </a:lstStyle>
          <a:p>
            <a:r>
              <a:rPr lang="fr-FR"/>
              <a:t>Modifiez le style du titre</a:t>
            </a:r>
            <a:endParaRPr lang="fr-FR" dirty="0"/>
          </a:p>
        </p:txBody>
      </p:sp>
      <p:sp>
        <p:nvSpPr>
          <p:cNvPr id="9" name="Rectangle 8"/>
          <p:cNvSpPr/>
          <p:nvPr/>
        </p:nvSpPr>
        <p:spPr>
          <a:xfrm>
            <a:off x="-1" y="882431"/>
            <a:ext cx="9422269" cy="45719"/>
          </a:xfrm>
          <a:prstGeom prst="rect">
            <a:avLst/>
          </a:prstGeom>
          <a:solidFill>
            <a:srgbClr val="7BD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A32"/>
              </a:solidFill>
            </a:endParaRPr>
          </a:p>
        </p:txBody>
      </p:sp>
      <p:sp>
        <p:nvSpPr>
          <p:cNvPr id="10" name="Rectangle 9"/>
          <p:cNvSpPr/>
          <p:nvPr/>
        </p:nvSpPr>
        <p:spPr>
          <a:xfrm>
            <a:off x="-25734" y="836712"/>
            <a:ext cx="9422269" cy="457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A32"/>
              </a:solidFill>
            </a:endParaRPr>
          </a:p>
        </p:txBody>
      </p:sp>
      <p:sp>
        <p:nvSpPr>
          <p:cNvPr id="11" name="Espace réservé de la date 3"/>
          <p:cNvSpPr>
            <a:spLocks noGrp="1"/>
          </p:cNvSpPr>
          <p:nvPr>
            <p:ph type="dt" sz="half" idx="10"/>
          </p:nvPr>
        </p:nvSpPr>
        <p:spPr>
          <a:xfrm>
            <a:off x="457200" y="6356350"/>
            <a:ext cx="5770984" cy="365125"/>
          </a:xfrm>
        </p:spPr>
        <p:txBody>
          <a:bodyPr/>
          <a:lstStyle>
            <a:lvl1pPr>
              <a:defRPr/>
            </a:lvl1pPr>
          </a:lstStyle>
          <a:p>
            <a:pPr>
              <a:defRPr/>
            </a:pPr>
            <a:fld id="{CE3E2C3C-7174-485F-966B-5F9218EF0309}" type="datetime1">
              <a:rPr lang="fr-FR" smtClean="0"/>
              <a:pPr>
                <a:defRPr/>
              </a:pPr>
              <a:t>02/06/2022</a:t>
            </a:fld>
            <a:endParaRPr lang="fr-FR" dirty="0"/>
          </a:p>
        </p:txBody>
      </p:sp>
      <p:pic>
        <p:nvPicPr>
          <p:cNvPr id="12" name="Picture 2" descr="C:\Users\communication\Desktop\AEE DOSSIERS\COMMUNICATION\Signatures et Logos\logoAEE20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6193368"/>
            <a:ext cx="666775" cy="628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746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535113"/>
            <a:ext cx="4040188" cy="639762"/>
          </a:xfrm>
        </p:spPr>
        <p:txBody>
          <a:bodyPr anchor="b"/>
          <a:lstStyle>
            <a:lvl1pPr marL="0" indent="0">
              <a:buNone/>
              <a:defRPr sz="2400" b="0">
                <a:solidFill>
                  <a:schemeClr val="tx1"/>
                </a:solidFill>
                <a:latin typeface="Archive"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normAutofit/>
          </a:bodyPr>
          <a:lstStyle>
            <a:lvl1pPr algn="l" defTabSz="914400" rtl="0" eaLnBrk="1" latinLnBrk="0" hangingPunct="1">
              <a:spcBef>
                <a:spcPct val="20000"/>
              </a:spcBef>
              <a:buFont typeface="Arial" panose="020B0604020202020204" pitchFamily="34" charset="0"/>
              <a:defRPr lang="fr-FR" sz="2000" kern="1200" dirty="0" smtClean="0">
                <a:solidFill>
                  <a:schemeClr val="tx1"/>
                </a:solidFill>
                <a:latin typeface="+mn-lt"/>
                <a:ea typeface="+mn-ea"/>
                <a:cs typeface="+mn-cs"/>
              </a:defRPr>
            </a:lvl1pPr>
            <a:lvl2pPr algn="l" defTabSz="914400" rtl="0" eaLnBrk="1" latinLnBrk="0" hangingPunct="1">
              <a:spcBef>
                <a:spcPct val="20000"/>
              </a:spcBef>
              <a:buFont typeface="Arial" panose="020B0604020202020204" pitchFamily="34" charset="0"/>
              <a:defRPr lang="fr-FR" sz="1800" kern="1200" dirty="0" smtClean="0">
                <a:solidFill>
                  <a:schemeClr val="tx1"/>
                </a:solidFill>
                <a:latin typeface="+mn-lt"/>
                <a:ea typeface="+mn-ea"/>
                <a:cs typeface="+mn-cs"/>
              </a:defRPr>
            </a:lvl2pPr>
            <a:lvl3pPr algn="l" defTabSz="914400" rtl="0" eaLnBrk="1" latinLnBrk="0" hangingPunct="1">
              <a:spcBef>
                <a:spcPct val="20000"/>
              </a:spcBef>
              <a:buFont typeface="Arial" panose="020B0604020202020204" pitchFamily="34" charset="0"/>
              <a:defRPr lang="fr-FR" sz="1600" kern="1200" dirty="0" smtClean="0">
                <a:solidFill>
                  <a:schemeClr val="tx1"/>
                </a:solidFill>
                <a:latin typeface="+mn-lt"/>
                <a:ea typeface="+mn-ea"/>
                <a:cs typeface="+mn-cs"/>
              </a:defRPr>
            </a:lvl3pPr>
            <a:lvl4pPr algn="l" defTabSz="914400" rtl="0" eaLnBrk="1" latinLnBrk="0" hangingPunct="1">
              <a:spcBef>
                <a:spcPct val="20000"/>
              </a:spcBef>
              <a:buFont typeface="Arial" panose="020B0604020202020204" pitchFamily="34" charset="0"/>
              <a:defRPr lang="fr-FR" sz="1400" kern="1200" dirty="0" smtClean="0">
                <a:solidFill>
                  <a:schemeClr val="tx1"/>
                </a:solidFill>
                <a:latin typeface="+mn-lt"/>
                <a:ea typeface="+mn-ea"/>
                <a:cs typeface="+mn-cs"/>
              </a:defRPr>
            </a:lvl4pPr>
            <a:lvl5pPr algn="l" defTabSz="914400" rtl="0" eaLnBrk="1" latinLnBrk="0" hangingPunct="1">
              <a:spcBef>
                <a:spcPct val="20000"/>
              </a:spcBef>
              <a:buFont typeface="Arial" panose="020B0604020202020204" pitchFamily="34" charset="0"/>
              <a:defRPr lang="fr-FR" sz="12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texte 4"/>
          <p:cNvSpPr>
            <a:spLocks noGrp="1"/>
          </p:cNvSpPr>
          <p:nvPr>
            <p:ph type="body" sz="quarter" idx="3"/>
          </p:nvPr>
        </p:nvSpPr>
        <p:spPr>
          <a:xfrm>
            <a:off x="4645025" y="1535113"/>
            <a:ext cx="4041775" cy="639762"/>
          </a:xfrm>
        </p:spPr>
        <p:txBody>
          <a:bodyPr anchor="b">
            <a:noAutofit/>
          </a:bodyPr>
          <a:lstStyle>
            <a:lvl1pPr marL="0" indent="0">
              <a:buNone/>
              <a:defRPr lang="fr-FR" sz="2400" b="0" kern="1200" dirty="0" smtClean="0">
                <a:solidFill>
                  <a:schemeClr val="tx1"/>
                </a:solidFill>
                <a:latin typeface="Archive" pitchFamily="50"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lang="fr-FR" sz="2000" kern="1200" dirty="0" smtClean="0">
                <a:solidFill>
                  <a:schemeClr val="tx1"/>
                </a:solidFill>
                <a:latin typeface="+mn-lt"/>
                <a:ea typeface="+mn-ea"/>
                <a:cs typeface="+mn-cs"/>
              </a:defRPr>
            </a:lvl1pPr>
            <a:lvl2pPr>
              <a:defRPr lang="fr-FR" sz="1800" kern="1200" dirty="0" smtClean="0">
                <a:solidFill>
                  <a:schemeClr val="tx1"/>
                </a:solidFill>
                <a:latin typeface="+mn-lt"/>
                <a:ea typeface="+mn-ea"/>
                <a:cs typeface="+mn-cs"/>
              </a:defRPr>
            </a:lvl2pPr>
            <a:lvl3pPr marL="1143000" indent="-228600">
              <a:defRPr lang="fr-FR" sz="1600" kern="1200" dirty="0" smtClean="0">
                <a:solidFill>
                  <a:schemeClr val="tx1"/>
                </a:solidFill>
                <a:latin typeface="+mn-lt"/>
                <a:ea typeface="+mn-ea"/>
                <a:cs typeface="+mn-cs"/>
              </a:defRPr>
            </a:lvl3pPr>
            <a:lvl4pPr marL="1600200" indent="-228600">
              <a:defRPr lang="fr-FR" sz="1400" kern="1200" dirty="0" smtClean="0">
                <a:solidFill>
                  <a:schemeClr val="tx1"/>
                </a:solidFill>
                <a:latin typeface="+mn-lt"/>
                <a:ea typeface="+mn-ea"/>
                <a:cs typeface="+mn-cs"/>
              </a:defRPr>
            </a:lvl4pPr>
            <a:lvl5pPr marL="2057400" indent="-228600">
              <a:defRPr lang="fr-FR" sz="12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Titre 1"/>
          <p:cNvSpPr>
            <a:spLocks noGrp="1"/>
          </p:cNvSpPr>
          <p:nvPr>
            <p:ph type="title"/>
          </p:nvPr>
        </p:nvSpPr>
        <p:spPr>
          <a:xfrm>
            <a:off x="0" y="0"/>
            <a:ext cx="6444208" cy="1143000"/>
          </a:xfrm>
        </p:spPr>
        <p:txBody>
          <a:bodyPr>
            <a:normAutofit/>
          </a:bodyPr>
          <a:lstStyle>
            <a:lvl1pPr>
              <a:defRPr sz="3200">
                <a:solidFill>
                  <a:schemeClr val="tx1"/>
                </a:solidFill>
                <a:latin typeface="Archive" pitchFamily="50" charset="0"/>
              </a:defRPr>
            </a:lvl1pPr>
          </a:lstStyle>
          <a:p>
            <a:r>
              <a:rPr lang="fr-FR"/>
              <a:t>Modifiez le style du titre</a:t>
            </a:r>
            <a:endParaRPr lang="fr-FR" dirty="0"/>
          </a:p>
        </p:txBody>
      </p:sp>
      <p:sp>
        <p:nvSpPr>
          <p:cNvPr id="11" name="Rectangle 10"/>
          <p:cNvSpPr/>
          <p:nvPr/>
        </p:nvSpPr>
        <p:spPr>
          <a:xfrm>
            <a:off x="0" y="882431"/>
            <a:ext cx="8388424" cy="45719"/>
          </a:xfrm>
          <a:prstGeom prst="rect">
            <a:avLst/>
          </a:prstGeom>
          <a:solidFill>
            <a:srgbClr val="7BD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A32"/>
              </a:solidFill>
            </a:endParaRPr>
          </a:p>
        </p:txBody>
      </p:sp>
      <p:sp>
        <p:nvSpPr>
          <p:cNvPr id="12" name="Rectangle 11"/>
          <p:cNvSpPr/>
          <p:nvPr/>
        </p:nvSpPr>
        <p:spPr>
          <a:xfrm>
            <a:off x="-25733" y="836712"/>
            <a:ext cx="8388424" cy="457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A32"/>
              </a:solidFill>
            </a:endParaRPr>
          </a:p>
        </p:txBody>
      </p:sp>
      <p:pic>
        <p:nvPicPr>
          <p:cNvPr id="13" name="Picture 2" descr="C:\Users\communication\Desktop\AEE DOSSIERS\COMMUNICATION\Signatures et Logos\logoAEE20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6193368"/>
            <a:ext cx="666775" cy="628791"/>
          </a:xfrm>
          <a:prstGeom prst="rect">
            <a:avLst/>
          </a:prstGeom>
          <a:noFill/>
          <a:extLst>
            <a:ext uri="{909E8E84-426E-40DD-AFC4-6F175D3DCCD1}">
              <a14:hiddenFill xmlns:a14="http://schemas.microsoft.com/office/drawing/2010/main">
                <a:solidFill>
                  <a:srgbClr val="FFFFFF"/>
                </a:solidFill>
              </a14:hiddenFill>
            </a:ext>
          </a:extLst>
        </p:spPr>
      </p:pic>
      <p:sp>
        <p:nvSpPr>
          <p:cNvPr id="14" name="Espace réservé de la date 3"/>
          <p:cNvSpPr>
            <a:spLocks noGrp="1"/>
          </p:cNvSpPr>
          <p:nvPr>
            <p:ph type="dt" sz="half" idx="10"/>
          </p:nvPr>
        </p:nvSpPr>
        <p:spPr>
          <a:xfrm>
            <a:off x="457200" y="6356350"/>
            <a:ext cx="5770984" cy="365125"/>
          </a:xfrm>
        </p:spPr>
        <p:txBody>
          <a:bodyPr/>
          <a:lstStyle>
            <a:lvl1pPr>
              <a:defRPr/>
            </a:lvl1pPr>
          </a:lstStyle>
          <a:p>
            <a:endParaRPr lang="fr-FR" dirty="0"/>
          </a:p>
        </p:txBody>
      </p:sp>
    </p:spTree>
    <p:extLst>
      <p:ext uri="{BB962C8B-B14F-4D97-AF65-F5344CB8AC3E}">
        <p14:creationId xmlns:p14="http://schemas.microsoft.com/office/powerpoint/2010/main" val="3714112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995710"/>
          </a:xfrm>
        </p:spPr>
        <p:txBody>
          <a:bodyPr anchor="b">
            <a:normAutofit/>
          </a:bodyPr>
          <a:lstStyle>
            <a:lvl1pPr algn="l">
              <a:defRPr sz="2000" b="0">
                <a:solidFill>
                  <a:schemeClr val="tx1"/>
                </a:solidFill>
                <a:latin typeface="Archive" pitchFamily="50" charset="0"/>
              </a:defRPr>
            </a:lvl1pPr>
          </a:lstStyle>
          <a:p>
            <a:r>
              <a:rPr lang="fr-FR"/>
              <a:t>Modifiez le style du titre</a:t>
            </a:r>
            <a:endParaRPr lang="fr-FR" dirty="0"/>
          </a:p>
        </p:txBody>
      </p:sp>
      <p:sp>
        <p:nvSpPr>
          <p:cNvPr id="3" name="Espace réservé du contenu 2"/>
          <p:cNvSpPr>
            <a:spLocks noGrp="1"/>
          </p:cNvSpPr>
          <p:nvPr>
            <p:ph idx="1"/>
          </p:nvPr>
        </p:nvSpPr>
        <p:spPr>
          <a:xfrm>
            <a:off x="3575050" y="273050"/>
            <a:ext cx="5111750" cy="5853113"/>
          </a:xfrm>
        </p:spPr>
        <p:txBody>
          <a:bodyPr/>
          <a:lstStyle>
            <a:lvl1pPr>
              <a:defRPr sz="2000">
                <a:solidFill>
                  <a:schemeClr val="tx1"/>
                </a:solidFill>
                <a:latin typeface="+mn-lt"/>
              </a:defRPr>
            </a:lvl1pPr>
            <a:lvl2pPr>
              <a:defRPr sz="1800">
                <a:solidFill>
                  <a:schemeClr val="tx1"/>
                </a:solidFill>
                <a:latin typeface="+mn-lt"/>
              </a:defRPr>
            </a:lvl2pPr>
            <a:lvl3pPr>
              <a:defRPr sz="1600">
                <a:solidFill>
                  <a:schemeClr val="tx1"/>
                </a:solidFill>
                <a:latin typeface="+mn-lt"/>
              </a:defRPr>
            </a:lvl3pPr>
            <a:lvl4pPr>
              <a:defRPr sz="1400">
                <a:solidFill>
                  <a:schemeClr val="tx1"/>
                </a:solidFill>
                <a:latin typeface="+mn-lt"/>
              </a:defRPr>
            </a:lvl4pPr>
            <a:lvl5pPr>
              <a:defRPr sz="1200">
                <a:solidFill>
                  <a:schemeClr val="tx1"/>
                </a:solidFill>
                <a:latin typeface="+mn-lt"/>
              </a:defRPr>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texte 3"/>
          <p:cNvSpPr>
            <a:spLocks noGrp="1"/>
          </p:cNvSpPr>
          <p:nvPr>
            <p:ph type="body" sz="half" idx="2"/>
          </p:nvPr>
        </p:nvSpPr>
        <p:spPr>
          <a:xfrm>
            <a:off x="457200" y="1628800"/>
            <a:ext cx="3008313" cy="4497363"/>
          </a:xfrm>
        </p:spPr>
        <p:txBody>
          <a:bodyPr>
            <a:normAutofit/>
          </a:bodyPr>
          <a:lstStyle>
            <a:lvl1pPr marL="0" indent="0">
              <a:buNone/>
              <a:defRPr sz="1800">
                <a:solidFill>
                  <a:schemeClr val="tx1"/>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8" name="Rectangle 7"/>
          <p:cNvSpPr/>
          <p:nvPr/>
        </p:nvSpPr>
        <p:spPr>
          <a:xfrm>
            <a:off x="-40591" y="1458495"/>
            <a:ext cx="3460463" cy="45719"/>
          </a:xfrm>
          <a:prstGeom prst="rect">
            <a:avLst/>
          </a:prstGeom>
          <a:solidFill>
            <a:srgbClr val="7BD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A32"/>
              </a:solidFill>
            </a:endParaRPr>
          </a:p>
        </p:txBody>
      </p:sp>
      <p:sp>
        <p:nvSpPr>
          <p:cNvPr id="9" name="Rectangle 8"/>
          <p:cNvSpPr/>
          <p:nvPr/>
        </p:nvSpPr>
        <p:spPr>
          <a:xfrm>
            <a:off x="-66324" y="1412776"/>
            <a:ext cx="3486196" cy="457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A32"/>
              </a:solidFill>
            </a:endParaRPr>
          </a:p>
        </p:txBody>
      </p:sp>
      <p:pic>
        <p:nvPicPr>
          <p:cNvPr id="10" name="Picture 2" descr="C:\Users\communication\Desktop\AEE DOSSIERS\COMMUNICATION\Signatures et Logos\logoAEE20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6193368"/>
            <a:ext cx="666775" cy="628791"/>
          </a:xfrm>
          <a:prstGeom prst="rect">
            <a:avLst/>
          </a:prstGeom>
          <a:noFill/>
          <a:extLst>
            <a:ext uri="{909E8E84-426E-40DD-AFC4-6F175D3DCCD1}">
              <a14:hiddenFill xmlns:a14="http://schemas.microsoft.com/office/drawing/2010/main">
                <a:solidFill>
                  <a:srgbClr val="FFFFFF"/>
                </a:solidFill>
              </a14:hiddenFill>
            </a:ext>
          </a:extLst>
        </p:spPr>
      </p:pic>
      <p:sp>
        <p:nvSpPr>
          <p:cNvPr id="11" name="Espace réservé de la date 3"/>
          <p:cNvSpPr>
            <a:spLocks noGrp="1"/>
          </p:cNvSpPr>
          <p:nvPr>
            <p:ph type="dt" sz="half" idx="10"/>
          </p:nvPr>
        </p:nvSpPr>
        <p:spPr>
          <a:xfrm>
            <a:off x="457200" y="6356350"/>
            <a:ext cx="5770984" cy="365125"/>
          </a:xfrm>
        </p:spPr>
        <p:txBody>
          <a:bodyPr/>
          <a:lstStyle>
            <a:lvl1pPr>
              <a:defRPr/>
            </a:lvl1pPr>
          </a:lstStyle>
          <a:p>
            <a:endParaRPr lang="fr-FR" dirty="0"/>
          </a:p>
        </p:txBody>
      </p:sp>
    </p:spTree>
    <p:extLst>
      <p:ext uri="{BB962C8B-B14F-4D97-AF65-F5344CB8AC3E}">
        <p14:creationId xmlns:p14="http://schemas.microsoft.com/office/powerpoint/2010/main" val="2124961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E7B1263-31D6-4709-870E-7FE6F72A353F}" type="datetime1">
              <a:rPr lang="fr-FR" smtClean="0"/>
              <a:pPr>
                <a:defRPr/>
              </a:pPr>
              <a:t>02/06/2022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3FEAC7E-C703-4132-813B-3F08BF3425E8}" type="slidenum">
              <a:rPr lang="fr-FR" smtClean="0"/>
              <a:pPr>
                <a:defRPr/>
              </a:pPr>
              <a:t>‹N°›</a:t>
            </a:fld>
            <a:endParaRPr lang="fr-FR"/>
          </a:p>
        </p:txBody>
      </p:sp>
    </p:spTree>
    <p:extLst>
      <p:ext uri="{BB962C8B-B14F-4D97-AF65-F5344CB8AC3E}">
        <p14:creationId xmlns:p14="http://schemas.microsoft.com/office/powerpoint/2010/main" val="2452901070"/>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 id="214748408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Word_Document.docx"/><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7504" y="292264"/>
            <a:ext cx="7772400" cy="2520279"/>
          </a:xfrm>
        </p:spPr>
        <p:txBody>
          <a:bodyPr rtlCol="0">
            <a:normAutofit/>
          </a:bodyPr>
          <a:lstStyle/>
          <a:p>
            <a:pPr fontAlgn="auto">
              <a:spcAft>
                <a:spcPts val="0"/>
              </a:spcAft>
              <a:defRPr/>
            </a:pPr>
            <a:r>
              <a:rPr lang="fr-FR" dirty="0"/>
              <a:t>Groupe de travail</a:t>
            </a:r>
            <a:br>
              <a:rPr lang="fr-FR" dirty="0"/>
            </a:br>
            <a:r>
              <a:rPr lang="fr-FR" dirty="0"/>
              <a:t>Supply Chain Agricole</a:t>
            </a:r>
            <a:br>
              <a:rPr lang="fr-FR" dirty="0"/>
            </a:br>
            <a:br>
              <a:rPr lang="fr-FR" dirty="0"/>
            </a:br>
            <a:r>
              <a:rPr lang="fr-FR" sz="3600" dirty="0"/>
              <a:t>Plénière</a:t>
            </a:r>
            <a:endParaRPr lang="fr-FR" dirty="0"/>
          </a:p>
        </p:txBody>
      </p:sp>
      <p:sp>
        <p:nvSpPr>
          <p:cNvPr id="2051" name="Sous-titre 2"/>
          <p:cNvSpPr>
            <a:spLocks noGrp="1"/>
          </p:cNvSpPr>
          <p:nvPr>
            <p:ph type="subTitle" idx="1"/>
          </p:nvPr>
        </p:nvSpPr>
        <p:spPr>
          <a:xfrm>
            <a:off x="6516216" y="4045458"/>
            <a:ext cx="2520280" cy="1008111"/>
          </a:xfrm>
        </p:spPr>
        <p:txBody>
          <a:bodyPr rtlCol="0">
            <a:normAutofit/>
          </a:bodyPr>
          <a:lstStyle/>
          <a:p>
            <a:pPr algn="ctr" fontAlgn="auto">
              <a:spcAft>
                <a:spcPts val="0"/>
              </a:spcAft>
              <a:buFont typeface="Arial" panose="020B0604020202020204" pitchFamily="34" charset="0"/>
              <a:buNone/>
              <a:defRPr/>
            </a:pPr>
            <a:r>
              <a:rPr lang="fr-FR" dirty="0">
                <a:solidFill>
                  <a:schemeClr val="bg1"/>
                </a:solidFill>
              </a:rPr>
              <a:t>Jeudi 2 juin 2022</a:t>
            </a:r>
          </a:p>
          <a:p>
            <a:pPr algn="ctr" fontAlgn="auto">
              <a:spcAft>
                <a:spcPts val="0"/>
              </a:spcAft>
              <a:buFont typeface="Arial" panose="020B0604020202020204" pitchFamily="34" charset="0"/>
              <a:buNone/>
              <a:defRPr/>
            </a:pPr>
            <a:r>
              <a:rPr lang="fr-FR" dirty="0">
                <a:solidFill>
                  <a:schemeClr val="bg1"/>
                </a:solidFill>
              </a:rPr>
              <a:t>Web meeting</a:t>
            </a:r>
          </a:p>
          <a:p>
            <a:pPr algn="ctr" fontAlgn="auto">
              <a:spcAft>
                <a:spcPts val="0"/>
              </a:spcAft>
              <a:buFont typeface="Arial" panose="020B0604020202020204" pitchFamily="34" charset="0"/>
              <a:buNone/>
              <a:defRPr/>
            </a:pPr>
            <a:endParaRPr lang="fr-F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625FCC-FE34-93BC-2688-A1CE73B7B51B}"/>
              </a:ext>
            </a:extLst>
          </p:cNvPr>
          <p:cNvSpPr>
            <a:spLocks noGrp="1"/>
          </p:cNvSpPr>
          <p:nvPr>
            <p:ph type="title"/>
          </p:nvPr>
        </p:nvSpPr>
        <p:spPr/>
        <p:txBody>
          <a:bodyPr/>
          <a:lstStyle/>
          <a:p>
            <a:r>
              <a:rPr lang="fr-FR" dirty="0"/>
              <a:t>Etat d’avancement des dossiers en cours</a:t>
            </a:r>
          </a:p>
        </p:txBody>
      </p:sp>
      <p:sp>
        <p:nvSpPr>
          <p:cNvPr id="3" name="Espace réservé du contenu 2">
            <a:extLst>
              <a:ext uri="{FF2B5EF4-FFF2-40B4-BE49-F238E27FC236}">
                <a16:creationId xmlns:a16="http://schemas.microsoft.com/office/drawing/2014/main" id="{0B47FC9E-E1C5-36F4-8136-BD43FBA0064A}"/>
              </a:ext>
            </a:extLst>
          </p:cNvPr>
          <p:cNvSpPr>
            <a:spLocks noGrp="1"/>
          </p:cNvSpPr>
          <p:nvPr>
            <p:ph idx="1"/>
          </p:nvPr>
        </p:nvSpPr>
        <p:spPr>
          <a:xfrm>
            <a:off x="35496" y="1124744"/>
            <a:ext cx="9108504" cy="5544616"/>
          </a:xfrm>
        </p:spPr>
        <p:txBody>
          <a:bodyPr>
            <a:normAutofit fontScale="92500" lnSpcReduction="10000"/>
          </a:bodyPr>
          <a:lstStyle/>
          <a:p>
            <a:pPr marL="0" indent="0" algn="ctr">
              <a:buNone/>
            </a:pPr>
            <a:r>
              <a:rPr lang="fr-FR" sz="2200" b="1" dirty="0"/>
              <a:t>Confirmation de commande</a:t>
            </a:r>
            <a:endParaRPr lang="fr-FR" sz="2200" b="1" dirty="0">
              <a:solidFill>
                <a:schemeClr val="accent6"/>
              </a:solidFill>
            </a:endParaRPr>
          </a:p>
          <a:p>
            <a:pPr marL="0" indent="0">
              <a:buNone/>
            </a:pPr>
            <a:r>
              <a:rPr lang="fr-FR" b="1" dirty="0">
                <a:solidFill>
                  <a:schemeClr val="accent6"/>
                </a:solidFill>
              </a:rPr>
              <a:t>Problématiques </a:t>
            </a:r>
          </a:p>
          <a:p>
            <a:pPr marL="0" indent="0">
              <a:buNone/>
            </a:pPr>
            <a:r>
              <a:rPr lang="fr-FR" dirty="0"/>
              <a:t>Préciser et définir les règles de gestion pour faciliter l’utilisation et l’intégration des modification et annulation partielle/totale de commande par le client ou par le fournisseur.</a:t>
            </a:r>
          </a:p>
          <a:p>
            <a:pPr marL="0" indent="0">
              <a:buNone/>
            </a:pPr>
            <a:r>
              <a:rPr lang="fr-FR" dirty="0"/>
              <a:t>Description de cas d’usages accompagnés d’exemples :</a:t>
            </a:r>
          </a:p>
          <a:p>
            <a:pPr>
              <a:buFontTx/>
              <a:buChar char="-"/>
            </a:pPr>
            <a:r>
              <a:rPr lang="fr-FR" dirty="0"/>
              <a:t>Une ligne de commande client donne lieu à n livraisons avec n quantités différentes par le fournisseur</a:t>
            </a:r>
          </a:p>
          <a:p>
            <a:pPr>
              <a:buFontTx/>
              <a:buChar char="-"/>
            </a:pPr>
            <a:r>
              <a:rPr lang="fr-FR" dirty="0"/>
              <a:t>Confirmation partielle d’une ligne de commande : une partie de la quantité commandée pour une ligne article est annulée par le fournisseur</a:t>
            </a:r>
          </a:p>
          <a:p>
            <a:pPr marL="0" indent="0">
              <a:buNone/>
            </a:pPr>
            <a:endParaRPr lang="fr-FR" dirty="0"/>
          </a:p>
          <a:p>
            <a:pPr marL="0" indent="0">
              <a:buNone/>
            </a:pPr>
            <a:r>
              <a:rPr lang="fr-FR" b="1" dirty="0">
                <a:solidFill>
                  <a:schemeClr val="accent6"/>
                </a:solidFill>
              </a:rPr>
              <a:t>Travaux </a:t>
            </a:r>
          </a:p>
          <a:p>
            <a:pPr>
              <a:buFontTx/>
              <a:buChar char="-"/>
            </a:pPr>
            <a:r>
              <a:rPr lang="fr-FR" dirty="0"/>
              <a:t>Organisation d’une réunion et une à venir</a:t>
            </a:r>
          </a:p>
          <a:p>
            <a:pPr>
              <a:buFontTx/>
              <a:buChar char="-"/>
            </a:pPr>
            <a:r>
              <a:rPr lang="fr-FR" dirty="0"/>
              <a:t>Relecture et mise à jour du guide ORDERSP</a:t>
            </a:r>
          </a:p>
          <a:p>
            <a:pPr>
              <a:buFontTx/>
              <a:buChar char="-"/>
            </a:pPr>
            <a:r>
              <a:rPr lang="fr-FR" dirty="0"/>
              <a:t>Travail à confirmer sur un nouveau message ORDRCHG pour la modification de commande par le client</a:t>
            </a:r>
          </a:p>
          <a:p>
            <a:pPr>
              <a:buFontTx/>
              <a:buChar char="-"/>
            </a:pPr>
            <a:endParaRPr lang="fr-FR" dirty="0"/>
          </a:p>
          <a:p>
            <a:pPr marL="0" indent="0">
              <a:buNone/>
            </a:pPr>
            <a:r>
              <a:rPr lang="fr-FR" b="1" dirty="0">
                <a:solidFill>
                  <a:schemeClr val="accent6"/>
                </a:solidFill>
              </a:rPr>
              <a:t>Livrables attendus</a:t>
            </a:r>
          </a:p>
          <a:p>
            <a:pPr>
              <a:buFontTx/>
              <a:buChar char="-"/>
            </a:pPr>
            <a:r>
              <a:rPr lang="fr-FR" dirty="0"/>
              <a:t>Guide utilisateur ORDERSP mis à jour</a:t>
            </a:r>
          </a:p>
          <a:p>
            <a:pPr>
              <a:buFontTx/>
              <a:buChar char="-"/>
            </a:pPr>
            <a:r>
              <a:rPr lang="fr-FR" dirty="0"/>
              <a:t>Publication d’un nouveau guide ORDRCHG</a:t>
            </a:r>
          </a:p>
          <a:p>
            <a:pPr marL="0" indent="0">
              <a:buNone/>
            </a:pPr>
            <a:endParaRPr lang="fr-FR"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3637285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8EDF3B-8CF1-41F3-A8A9-78EF30385CF0}"/>
              </a:ext>
            </a:extLst>
          </p:cNvPr>
          <p:cNvSpPr>
            <a:spLocks noGrp="1"/>
          </p:cNvSpPr>
          <p:nvPr>
            <p:ph type="title"/>
          </p:nvPr>
        </p:nvSpPr>
        <p:spPr/>
        <p:txBody>
          <a:bodyPr/>
          <a:lstStyle/>
          <a:p>
            <a:r>
              <a:rPr lang="fr-FR" dirty="0"/>
              <a:t>SUJETS </a:t>
            </a:r>
            <a:r>
              <a:rPr lang="fr-FR" dirty="0" err="1"/>
              <a:t>PLénière</a:t>
            </a:r>
            <a:endParaRPr lang="fr-FR" dirty="0"/>
          </a:p>
        </p:txBody>
      </p:sp>
    </p:spTree>
    <p:extLst>
      <p:ext uri="{BB962C8B-B14F-4D97-AF65-F5344CB8AC3E}">
        <p14:creationId xmlns:p14="http://schemas.microsoft.com/office/powerpoint/2010/main" val="3595373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4784F04-BE7F-4F64-817F-CD388589A7C6}"/>
              </a:ext>
            </a:extLst>
          </p:cNvPr>
          <p:cNvSpPr>
            <a:spLocks noGrp="1"/>
          </p:cNvSpPr>
          <p:nvPr>
            <p:ph type="title"/>
          </p:nvPr>
        </p:nvSpPr>
        <p:spPr/>
        <p:txBody>
          <a:bodyPr>
            <a:normAutofit/>
          </a:bodyPr>
          <a:lstStyle/>
          <a:p>
            <a:r>
              <a:rPr lang="fr-FR" sz="2800" b="1" dirty="0"/>
              <a:t>INVOIC</a:t>
            </a:r>
          </a:p>
        </p:txBody>
      </p:sp>
      <p:sp>
        <p:nvSpPr>
          <p:cNvPr id="2" name="Espace réservé du contenu 1">
            <a:extLst>
              <a:ext uri="{FF2B5EF4-FFF2-40B4-BE49-F238E27FC236}">
                <a16:creationId xmlns:a16="http://schemas.microsoft.com/office/drawing/2014/main" id="{F070323A-4DD5-4915-B242-A23899E6B4E9}"/>
              </a:ext>
            </a:extLst>
          </p:cNvPr>
          <p:cNvSpPr>
            <a:spLocks noGrp="1"/>
          </p:cNvSpPr>
          <p:nvPr>
            <p:ph idx="1"/>
          </p:nvPr>
        </p:nvSpPr>
        <p:spPr/>
        <p:txBody>
          <a:bodyPr>
            <a:normAutofit/>
          </a:bodyPr>
          <a:lstStyle/>
          <a:p>
            <a:pPr marL="0" indent="0">
              <a:buNone/>
            </a:pPr>
            <a:r>
              <a:rPr lang="fr-FR" sz="2400" b="1" dirty="0">
                <a:solidFill>
                  <a:schemeClr val="accent6"/>
                </a:solidFill>
                <a:latin typeface="Calibri" panose="020F0502020204030204" pitchFamily="34" charset="0"/>
                <a:ea typeface="Times New Roman" panose="02020603050405020304" pitchFamily="18" charset="0"/>
              </a:rPr>
              <a:t>Mise à jour du guide INVOIC avec les éléments suivants </a:t>
            </a:r>
          </a:p>
          <a:p>
            <a:pPr marL="0" indent="0">
              <a:buNone/>
            </a:pPr>
            <a:endParaRPr lang="fr-FR" sz="2500" dirty="0">
              <a:latin typeface="Calibri" panose="020F0502020204030204" pitchFamily="34" charset="0"/>
              <a:ea typeface="Times New Roman" panose="02020603050405020304" pitchFamily="18" charset="0"/>
            </a:endParaRPr>
          </a:p>
          <a:p>
            <a:pPr>
              <a:buFontTx/>
              <a:buChar char="-"/>
            </a:pPr>
            <a:r>
              <a:rPr lang="fr-FR" dirty="0">
                <a:latin typeface="Calibri" panose="020F0502020204030204" pitchFamily="34" charset="0"/>
                <a:ea typeface="Times New Roman" panose="02020603050405020304" pitchFamily="18" charset="0"/>
              </a:rPr>
              <a:t>Gestion des gratuits : bonnes pratiques et exemples</a:t>
            </a:r>
          </a:p>
          <a:p>
            <a:pPr>
              <a:buFontTx/>
              <a:buChar char="-"/>
            </a:pPr>
            <a:r>
              <a:rPr lang="fr-FR" dirty="0">
                <a:latin typeface="Calibri" panose="020F0502020204030204" pitchFamily="34" charset="0"/>
                <a:ea typeface="Times New Roman" panose="02020603050405020304" pitchFamily="18" charset="0"/>
              </a:rPr>
              <a:t>Modification du libellé « éco taxe APE » dans l’ALC à la ligne =&gt; éco contribution</a:t>
            </a:r>
          </a:p>
          <a:p>
            <a:pPr>
              <a:buFontTx/>
              <a:buChar char="-"/>
            </a:pPr>
            <a:r>
              <a:rPr lang="fr-FR" dirty="0">
                <a:latin typeface="Calibri" panose="020F0502020204030204" pitchFamily="34" charset="0"/>
                <a:ea typeface="Times New Roman" panose="02020603050405020304" pitchFamily="18" charset="0"/>
              </a:rPr>
              <a:t>Règles de gestion et définition pour les spécificités des documents de type facture sans commande client dont les avoirs de </a:t>
            </a:r>
            <a:r>
              <a:rPr lang="fr-FR" dirty="0" err="1">
                <a:latin typeface="Calibri" panose="020F0502020204030204" pitchFamily="34" charset="0"/>
                <a:ea typeface="Times New Roman" panose="02020603050405020304" pitchFamily="18" charset="0"/>
              </a:rPr>
              <a:t>RFCs</a:t>
            </a:r>
            <a:endParaRPr lang="fr-FR" dirty="0">
              <a:latin typeface="Calibri" panose="020F0502020204030204" pitchFamily="34" charset="0"/>
              <a:ea typeface="Times New Roman" panose="02020603050405020304" pitchFamily="18" charset="0"/>
            </a:endParaRPr>
          </a:p>
          <a:p>
            <a:pPr marL="0" indent="0">
              <a:buNone/>
            </a:pPr>
            <a:endParaRPr lang="fr-FR" dirty="0"/>
          </a:p>
          <a:p>
            <a:pPr>
              <a:buFont typeface="Symbol" panose="05050102010706020507" pitchFamily="18" charset="2"/>
              <a:buChar char="Þ"/>
            </a:pPr>
            <a:r>
              <a:rPr lang="fr-FR" dirty="0"/>
              <a:t>Présentation en séance </a:t>
            </a:r>
          </a:p>
          <a:p>
            <a:pPr>
              <a:buFont typeface="Symbol" panose="05050102010706020507" pitchFamily="18" charset="2"/>
              <a:buChar char="Þ"/>
            </a:pPr>
            <a:r>
              <a:rPr lang="fr-FR" dirty="0"/>
              <a:t>Envoi conjointement au compte rendu de cette plénière avec délai de relecture avant validation et publication en version française et anglaise</a:t>
            </a:r>
          </a:p>
          <a:p>
            <a:pPr marL="0" indent="0">
              <a:buNone/>
            </a:pPr>
            <a:endParaRPr lang="fr-FR" dirty="0"/>
          </a:p>
        </p:txBody>
      </p:sp>
    </p:spTree>
    <p:extLst>
      <p:ext uri="{BB962C8B-B14F-4D97-AF65-F5344CB8AC3E}">
        <p14:creationId xmlns:p14="http://schemas.microsoft.com/office/powerpoint/2010/main" val="2455880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6F3EC8-10E6-B03F-8226-F0691EBBDD52}"/>
              </a:ext>
            </a:extLst>
          </p:cNvPr>
          <p:cNvSpPr>
            <a:spLocks noGrp="1"/>
          </p:cNvSpPr>
          <p:nvPr>
            <p:ph type="title"/>
          </p:nvPr>
        </p:nvSpPr>
        <p:spPr/>
        <p:txBody>
          <a:bodyPr/>
          <a:lstStyle/>
          <a:p>
            <a:r>
              <a:rPr lang="fr-FR" dirty="0"/>
              <a:t>DESADV Commercial</a:t>
            </a:r>
          </a:p>
        </p:txBody>
      </p:sp>
      <p:sp>
        <p:nvSpPr>
          <p:cNvPr id="3" name="Espace réservé du contenu 2">
            <a:extLst>
              <a:ext uri="{FF2B5EF4-FFF2-40B4-BE49-F238E27FC236}">
                <a16:creationId xmlns:a16="http://schemas.microsoft.com/office/drawing/2014/main" id="{3E72DFC5-254B-D50B-D510-FBB0D19007E6}"/>
              </a:ext>
            </a:extLst>
          </p:cNvPr>
          <p:cNvSpPr>
            <a:spLocks noGrp="1"/>
          </p:cNvSpPr>
          <p:nvPr>
            <p:ph idx="1"/>
          </p:nvPr>
        </p:nvSpPr>
        <p:spPr/>
        <p:txBody>
          <a:bodyPr/>
          <a:lstStyle/>
          <a:p>
            <a:pPr marL="0" indent="0">
              <a:buNone/>
            </a:pPr>
            <a:r>
              <a:rPr lang="fr-FR" sz="2400" b="1" dirty="0">
                <a:solidFill>
                  <a:schemeClr val="accent6"/>
                </a:solidFill>
                <a:latin typeface="Calibri" panose="020F0502020204030204" pitchFamily="34" charset="0"/>
                <a:ea typeface="Times New Roman" panose="02020603050405020304" pitchFamily="18" charset="0"/>
              </a:rPr>
              <a:t>Mise à jour du guide DESADV commercial avec les éléments suivants </a:t>
            </a:r>
          </a:p>
          <a:p>
            <a:pPr marL="0" indent="0">
              <a:buNone/>
            </a:pPr>
            <a:endParaRPr lang="fr-FR" sz="2500" dirty="0">
              <a:latin typeface="Calibri" panose="020F0502020204030204" pitchFamily="34" charset="0"/>
              <a:ea typeface="Times New Roman" panose="02020603050405020304" pitchFamily="18" charset="0"/>
            </a:endParaRPr>
          </a:p>
          <a:p>
            <a:pPr>
              <a:buFontTx/>
              <a:buChar char="-"/>
            </a:pPr>
            <a:r>
              <a:rPr lang="fr-FR" dirty="0">
                <a:latin typeface="Calibri" panose="020F0502020204030204" pitchFamily="34" charset="0"/>
                <a:ea typeface="Times New Roman" panose="02020603050405020304" pitchFamily="18" charset="0"/>
              </a:rPr>
              <a:t>Gestion des gratuits : bonnes pratiques et exemples</a:t>
            </a:r>
          </a:p>
          <a:p>
            <a:pPr>
              <a:buFontTx/>
              <a:buChar char="-"/>
            </a:pPr>
            <a:r>
              <a:rPr lang="fr-FR" dirty="0">
                <a:latin typeface="Calibri" panose="020F0502020204030204" pitchFamily="34" charset="0"/>
                <a:ea typeface="Times New Roman" panose="02020603050405020304" pitchFamily="18" charset="0"/>
              </a:rPr>
              <a:t>Règles de gestion pour l’identification du type de DESADV transfert de propriété ou livraison</a:t>
            </a:r>
          </a:p>
          <a:p>
            <a:pPr marL="0" indent="0">
              <a:buNone/>
            </a:pPr>
            <a:endParaRPr lang="fr-FR" dirty="0"/>
          </a:p>
          <a:p>
            <a:pPr>
              <a:buFont typeface="Symbol" panose="05050102010706020507" pitchFamily="18" charset="2"/>
              <a:buChar char="Þ"/>
            </a:pPr>
            <a:r>
              <a:rPr lang="fr-FR" dirty="0"/>
              <a:t>Relecture et présentation en séance </a:t>
            </a:r>
          </a:p>
          <a:p>
            <a:pPr>
              <a:buFont typeface="Symbol" panose="05050102010706020507" pitchFamily="18" charset="2"/>
              <a:buChar char="Þ"/>
            </a:pPr>
            <a:r>
              <a:rPr lang="fr-FR" dirty="0"/>
              <a:t>Envoi conjointement au compte rendu de cette plénière avec délai de relecture avant validation et publication en version française et anglaise</a:t>
            </a:r>
          </a:p>
          <a:p>
            <a:pPr marL="0" indent="0">
              <a:buNone/>
            </a:pPr>
            <a:endParaRPr lang="fr-FR" dirty="0"/>
          </a:p>
        </p:txBody>
      </p:sp>
    </p:spTree>
    <p:extLst>
      <p:ext uri="{BB962C8B-B14F-4D97-AF65-F5344CB8AC3E}">
        <p14:creationId xmlns:p14="http://schemas.microsoft.com/office/powerpoint/2010/main" val="2466581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545630-09F6-C726-C572-BE42AD68D4F9}"/>
              </a:ext>
            </a:extLst>
          </p:cNvPr>
          <p:cNvSpPr>
            <a:spLocks noGrp="1"/>
          </p:cNvSpPr>
          <p:nvPr>
            <p:ph type="title"/>
          </p:nvPr>
        </p:nvSpPr>
        <p:spPr/>
        <p:txBody>
          <a:bodyPr>
            <a:normAutofit/>
          </a:bodyPr>
          <a:lstStyle/>
          <a:p>
            <a:r>
              <a:rPr lang="fr-FR" sz="2800" dirty="0">
                <a:latin typeface="Calibri" panose="020F0502020204030204" pitchFamily="34" charset="0"/>
                <a:ea typeface="Calibri" panose="020F0502020204030204" pitchFamily="34" charset="0"/>
              </a:rPr>
              <a:t>ORDERS : Clarification RFF ACD / ADL</a:t>
            </a:r>
            <a:endParaRPr lang="fr-FR" dirty="0"/>
          </a:p>
        </p:txBody>
      </p:sp>
      <p:sp>
        <p:nvSpPr>
          <p:cNvPr id="3" name="Espace réservé du contenu 2">
            <a:extLst>
              <a:ext uri="{FF2B5EF4-FFF2-40B4-BE49-F238E27FC236}">
                <a16:creationId xmlns:a16="http://schemas.microsoft.com/office/drawing/2014/main" id="{E2506AF4-77F1-B4A0-7024-321B6232D933}"/>
              </a:ext>
            </a:extLst>
          </p:cNvPr>
          <p:cNvSpPr>
            <a:spLocks noGrp="1"/>
          </p:cNvSpPr>
          <p:nvPr>
            <p:ph idx="1"/>
          </p:nvPr>
        </p:nvSpPr>
        <p:spPr>
          <a:xfrm>
            <a:off x="0" y="4406028"/>
            <a:ext cx="9018687" cy="2379964"/>
          </a:xfrm>
        </p:spPr>
        <p:txBody>
          <a:bodyPr>
            <a:normAutofit fontScale="70000" lnSpcReduction="20000"/>
          </a:bodyPr>
          <a:lstStyle/>
          <a:p>
            <a:pPr marL="0" indent="0" algn="just">
              <a:spcBef>
                <a:spcPts val="600"/>
              </a:spcBef>
              <a:spcAft>
                <a:spcPts val="600"/>
              </a:spcAft>
              <a:buNone/>
            </a:pPr>
            <a:r>
              <a:rPr lang="fr-FR" sz="1800" b="1" dirty="0">
                <a:solidFill>
                  <a:srgbClr val="E36C0A"/>
                </a:solidFill>
                <a:effectLst/>
                <a:latin typeface="Calibri" panose="020F0502020204030204" pitchFamily="34" charset="0"/>
                <a:ea typeface="Times New Roman" panose="02020603050405020304" pitchFamily="18" charset="0"/>
                <a:cs typeface="Times New Roman" panose="02020603050405020304" pitchFamily="18" charset="0"/>
              </a:rPr>
              <a:t>ACD </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Utiliser pour identifier une commande à coupler avec une commande précédemment envoyée pour optimiser la livraison.</a:t>
            </a:r>
          </a:p>
          <a:p>
            <a:pPr marL="0" indent="0" algn="just">
              <a:spcBef>
                <a:spcPts val="600"/>
              </a:spcBef>
              <a:spcAft>
                <a:spcPts val="600"/>
              </a:spcAft>
              <a:buNone/>
            </a:pPr>
            <a:r>
              <a:rPr lang="fr-FR" sz="1800" i="1" dirty="0">
                <a:effectLst/>
                <a:latin typeface="Calibri" panose="020F0502020204030204" pitchFamily="34" charset="0"/>
                <a:ea typeface="Times New Roman" panose="02020603050405020304" pitchFamily="18" charset="0"/>
                <a:cs typeface="Times New Roman" panose="02020603050405020304" pitchFamily="18" charset="0"/>
              </a:rPr>
              <a:t>Ex : Commande 1, Commande 2 Commande 3 </a:t>
            </a:r>
            <a:endParaRPr lang="fr-FR"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spcBef>
                <a:spcPts val="600"/>
              </a:spcBef>
              <a:spcAft>
                <a:spcPts val="600"/>
              </a:spcAft>
              <a:buNone/>
            </a:pPr>
            <a:r>
              <a:rPr lang="fr-FR" sz="1800" i="1" dirty="0">
                <a:effectLst/>
                <a:latin typeface="Calibri" panose="020F0502020204030204" pitchFamily="34" charset="0"/>
                <a:ea typeface="Times New Roman" panose="02020603050405020304" pitchFamily="18" charset="0"/>
                <a:cs typeface="Times New Roman" panose="02020603050405020304" pitchFamily="18" charset="0"/>
              </a:rPr>
              <a:t>En EDI, la commande 2 fait référence à la Commande 1 / La commande3  fait référence à la Commande 2.</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endParaRPr lang="fr-FR" sz="1800" b="1" dirty="0">
              <a:solidFill>
                <a:srgbClr val="E36C0A"/>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spcBef>
                <a:spcPts val="600"/>
              </a:spcBef>
              <a:spcAft>
                <a:spcPts val="600"/>
              </a:spcAft>
              <a:buNone/>
            </a:pPr>
            <a:r>
              <a:rPr lang="fr-FR" sz="1800" b="1" dirty="0">
                <a:solidFill>
                  <a:srgbClr val="E36C0A"/>
                </a:solidFill>
                <a:effectLst/>
                <a:latin typeface="Calibri" panose="020F0502020204030204" pitchFamily="34" charset="0"/>
                <a:ea typeface="Times New Roman" panose="02020603050405020304" pitchFamily="18" charset="0"/>
                <a:cs typeface="Times New Roman" panose="02020603050405020304" pitchFamily="18" charset="0"/>
              </a:rPr>
              <a:t>ADL</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 Dans le cas d’une commande de consommation (ALI+ AD), on indique la référence de la commande de consignation d’origine (RFF + ADL ) : </a:t>
            </a:r>
            <a:r>
              <a:rPr lang="fr-FR" sz="1800" i="1" dirty="0">
                <a:effectLst/>
                <a:latin typeface="Calibri" panose="020F0502020204030204" pitchFamily="34" charset="0"/>
                <a:ea typeface="Times New Roman" panose="02020603050405020304" pitchFamily="18" charset="0"/>
                <a:cs typeface="Times New Roman" panose="02020603050405020304" pitchFamily="18" charset="0"/>
              </a:rPr>
              <a:t>RFF+</a:t>
            </a:r>
            <a:r>
              <a:rPr lang="fr-FR" sz="1800" i="1" strike="sngStrike" dirty="0">
                <a:effectLst/>
                <a:latin typeface="Calibri" panose="020F0502020204030204" pitchFamily="34" charset="0"/>
                <a:ea typeface="Times New Roman" panose="02020603050405020304" pitchFamily="18" charset="0"/>
                <a:cs typeface="Times New Roman" panose="02020603050405020304" pitchFamily="18" charset="0"/>
              </a:rPr>
              <a:t>ACD</a:t>
            </a:r>
            <a:r>
              <a:rPr lang="fr-FR" sz="1800" i="1"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ADL</a:t>
            </a:r>
            <a:r>
              <a:rPr lang="fr-FR" sz="1800" i="1" dirty="0">
                <a:effectLst/>
                <a:latin typeface="Calibri" panose="020F0502020204030204" pitchFamily="34" charset="0"/>
                <a:ea typeface="Times New Roman" panose="02020603050405020304" pitchFamily="18" charset="0"/>
                <a:cs typeface="Times New Roman" panose="02020603050405020304" pitchFamily="18" charset="0"/>
              </a:rPr>
              <a:t>:504361’	 </a:t>
            </a:r>
          </a:p>
          <a:p>
            <a:pPr marL="0" indent="0" algn="just">
              <a:spcBef>
                <a:spcPts val="600"/>
              </a:spcBef>
              <a:spcAft>
                <a:spcPts val="600"/>
              </a:spcAft>
              <a:buNone/>
            </a:pPr>
            <a:r>
              <a:rPr lang="fr-FR" sz="1800" i="1"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(=le distributeur demande que la présente commande soit livrée avec la commande 504361) </a:t>
            </a:r>
          </a:p>
          <a:p>
            <a:pPr marL="0" indent="0" algn="just">
              <a:spcBef>
                <a:spcPts val="600"/>
              </a:spcBef>
              <a:spcAft>
                <a:spcPts val="600"/>
              </a:spcAft>
              <a:buNone/>
            </a:pPr>
            <a:r>
              <a:rPr lang="fr-FR" sz="18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rPr>
              <a:t>=&gt; décrit plutôt des éléments de groupement de livraison (et donc lié au qualifiant ACD plutôt) ?</a:t>
            </a:r>
          </a:p>
          <a:p>
            <a:pPr marL="0" indent="0">
              <a:buNone/>
            </a:pPr>
            <a:endParaRPr lang="fr-FR" dirty="0"/>
          </a:p>
        </p:txBody>
      </p:sp>
      <p:graphicFrame>
        <p:nvGraphicFramePr>
          <p:cNvPr id="18" name="Tableau 17">
            <a:extLst>
              <a:ext uri="{FF2B5EF4-FFF2-40B4-BE49-F238E27FC236}">
                <a16:creationId xmlns:a16="http://schemas.microsoft.com/office/drawing/2014/main" id="{1A03970A-A4D0-EC46-2BB8-9153C3F7106C}"/>
              </a:ext>
            </a:extLst>
          </p:cNvPr>
          <p:cNvGraphicFramePr>
            <a:graphicFrameLocks noGrp="1"/>
          </p:cNvGraphicFramePr>
          <p:nvPr>
            <p:extLst>
              <p:ext uri="{D42A27DB-BD31-4B8C-83A1-F6EECF244321}">
                <p14:modId xmlns:p14="http://schemas.microsoft.com/office/powerpoint/2010/main" val="1273562331"/>
              </p:ext>
            </p:extLst>
          </p:nvPr>
        </p:nvGraphicFramePr>
        <p:xfrm>
          <a:off x="1007603" y="1629718"/>
          <a:ext cx="7128793" cy="2627943"/>
        </p:xfrm>
        <a:graphic>
          <a:graphicData uri="http://schemas.openxmlformats.org/drawingml/2006/table">
            <a:tbl>
              <a:tblPr/>
              <a:tblGrid>
                <a:gridCol w="621744">
                  <a:extLst>
                    <a:ext uri="{9D8B030D-6E8A-4147-A177-3AD203B41FA5}">
                      <a16:colId xmlns:a16="http://schemas.microsoft.com/office/drawing/2014/main" val="2715293650"/>
                    </a:ext>
                  </a:extLst>
                </a:gridCol>
                <a:gridCol w="573814">
                  <a:extLst>
                    <a:ext uri="{9D8B030D-6E8A-4147-A177-3AD203B41FA5}">
                      <a16:colId xmlns:a16="http://schemas.microsoft.com/office/drawing/2014/main" val="3317165215"/>
                    </a:ext>
                  </a:extLst>
                </a:gridCol>
                <a:gridCol w="574489">
                  <a:extLst>
                    <a:ext uri="{9D8B030D-6E8A-4147-A177-3AD203B41FA5}">
                      <a16:colId xmlns:a16="http://schemas.microsoft.com/office/drawing/2014/main" val="3909107956"/>
                    </a:ext>
                  </a:extLst>
                </a:gridCol>
                <a:gridCol w="2104884">
                  <a:extLst>
                    <a:ext uri="{9D8B030D-6E8A-4147-A177-3AD203B41FA5}">
                      <a16:colId xmlns:a16="http://schemas.microsoft.com/office/drawing/2014/main" val="2510310667"/>
                    </a:ext>
                  </a:extLst>
                </a:gridCol>
                <a:gridCol w="3253862">
                  <a:extLst>
                    <a:ext uri="{9D8B030D-6E8A-4147-A177-3AD203B41FA5}">
                      <a16:colId xmlns:a16="http://schemas.microsoft.com/office/drawing/2014/main" val="361780874"/>
                    </a:ext>
                  </a:extLst>
                </a:gridCol>
              </a:tblGrid>
              <a:tr h="168066">
                <a:tc>
                  <a:txBody>
                    <a:bodyPr/>
                    <a:lstStyle/>
                    <a:p>
                      <a:pPr algn="ctr">
                        <a:spcBef>
                          <a:spcPts val="600"/>
                        </a:spcBef>
                        <a:spcAft>
                          <a:spcPts val="600"/>
                        </a:spcAft>
                      </a:pPr>
                      <a:r>
                        <a:rPr lang="fr-FR"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Donnée</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Bef>
                          <a:spcPts val="600"/>
                        </a:spcBef>
                        <a:spcAft>
                          <a:spcPts val="600"/>
                        </a:spcAft>
                      </a:pPr>
                      <a:r>
                        <a:rPr lang="fr-FR"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Statut</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Bef>
                          <a:spcPts val="600"/>
                        </a:spcBef>
                        <a:spcAft>
                          <a:spcPts val="600"/>
                        </a:spcAft>
                      </a:pPr>
                      <a:r>
                        <a:rPr lang="fr-FR"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Format</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Bef>
                          <a:spcPts val="600"/>
                        </a:spcBef>
                        <a:spcAft>
                          <a:spcPts val="600"/>
                        </a:spcAft>
                      </a:pPr>
                      <a:r>
                        <a:rPr lang="fr-FR"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Libellé</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Bef>
                          <a:spcPts val="600"/>
                        </a:spcBef>
                        <a:spcAft>
                          <a:spcPts val="600"/>
                        </a:spcAft>
                      </a:pPr>
                      <a:r>
                        <a:rPr lang="fr-FR"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Contenu/Commentaires</a:t>
                      </a:r>
                      <a:endParaRPr lang="fr-F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4229163586"/>
                  </a:ext>
                </a:extLst>
              </a:tr>
              <a:tr h="168066">
                <a:tc>
                  <a:txBody>
                    <a:bodyPr/>
                    <a:lstStyle/>
                    <a:p>
                      <a:pPr algn="just"/>
                      <a:r>
                        <a:rPr lang="fr-FR" sz="1100" b="1">
                          <a:effectLst/>
                          <a:latin typeface="Calibri" panose="020F0502020204030204" pitchFamily="34" charset="0"/>
                          <a:ea typeface="Times New Roman" panose="02020603050405020304" pitchFamily="18" charset="0"/>
                          <a:cs typeface="Arial" panose="020B0604020202020204" pitchFamily="34" charset="0"/>
                        </a:rPr>
                        <a:t>C506</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r>
                        <a:rPr lang="fr-FR" sz="1100" b="1">
                          <a:effectLst/>
                          <a:latin typeface="Calibri" panose="020F0502020204030204" pitchFamily="34" charset="0"/>
                          <a:ea typeface="Times New Roman" panose="02020603050405020304" pitchFamily="18" charset="0"/>
                          <a:cs typeface="Arial" panose="020B0604020202020204" pitchFamily="34" charset="0"/>
                        </a:rPr>
                        <a:t>M</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r>
                        <a:rPr lang="fr-FR" sz="1100" b="1">
                          <a:effectLst/>
                          <a:latin typeface="Calibri" panose="020F0502020204030204" pitchFamily="34" charset="0"/>
                          <a:ea typeface="Times New Roman" panose="02020603050405020304" pitchFamily="18" charset="0"/>
                          <a:cs typeface="Arial" panose="020B0604020202020204" pitchFamily="34" charset="0"/>
                        </a:rPr>
                        <a:t>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r>
                        <a:rPr lang="fr-FR" sz="1100" b="1">
                          <a:effectLst/>
                          <a:latin typeface="Calibri" panose="020F0502020204030204" pitchFamily="34" charset="0"/>
                          <a:ea typeface="Times New Roman" panose="02020603050405020304" pitchFamily="18" charset="0"/>
                          <a:cs typeface="Arial" panose="020B0604020202020204" pitchFamily="34" charset="0"/>
                        </a:rPr>
                        <a:t>Référence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r>
                        <a:rPr lang="fr-FR" sz="1100" b="1">
                          <a:effectLst/>
                          <a:latin typeface="Calibri" panose="020F0502020204030204" pitchFamily="34" charset="0"/>
                          <a:ea typeface="Times New Roman" panose="02020603050405020304" pitchFamily="18" charset="0"/>
                          <a:cs typeface="Arial" panose="020B0604020202020204" pitchFamily="34" charset="0"/>
                        </a:rPr>
                        <a:t>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5748538"/>
                  </a:ext>
                </a:extLst>
              </a:tr>
              <a:tr h="1848727">
                <a:tc>
                  <a:txBody>
                    <a:bodyPr/>
                    <a:lstStyle/>
                    <a:p>
                      <a:pPr algn="just"/>
                      <a:r>
                        <a:rPr lang="fr-FR" sz="1100" b="1">
                          <a:effectLst/>
                          <a:latin typeface="Calibri" panose="020F0502020204030204" pitchFamily="34" charset="0"/>
                          <a:ea typeface="Times New Roman" panose="02020603050405020304" pitchFamily="18" charset="0"/>
                          <a:cs typeface="Arial" panose="020B0604020202020204" pitchFamily="34" charset="0"/>
                        </a:rPr>
                        <a:t>1153</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r>
                        <a:rPr lang="fr-FR" sz="1100" b="1">
                          <a:effectLst/>
                          <a:latin typeface="Calibri" panose="020F0502020204030204" pitchFamily="34" charset="0"/>
                          <a:ea typeface="Times New Roman" panose="02020603050405020304" pitchFamily="18" charset="0"/>
                          <a:cs typeface="Arial" panose="020B0604020202020204" pitchFamily="34" charset="0"/>
                        </a:rPr>
                        <a:t>M</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r>
                        <a:rPr lang="fr-FR" sz="1100" b="1">
                          <a:effectLst/>
                          <a:latin typeface="Calibri" panose="020F0502020204030204" pitchFamily="34" charset="0"/>
                          <a:ea typeface="Times New Roman" panose="02020603050405020304" pitchFamily="18" charset="0"/>
                          <a:cs typeface="Arial" panose="020B0604020202020204" pitchFamily="34" charset="0"/>
                        </a:rPr>
                        <a:t>an..3</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r>
                        <a:rPr lang="fr-FR" sz="1100" b="1">
                          <a:effectLst/>
                          <a:latin typeface="Calibri" panose="020F0502020204030204" pitchFamily="34" charset="0"/>
                          <a:ea typeface="Times New Roman" panose="02020603050405020304" pitchFamily="18" charset="0"/>
                          <a:cs typeface="Arial" panose="020B0604020202020204" pitchFamily="34" charset="0"/>
                        </a:rPr>
                        <a:t>Qualifiant de la référence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r>
                        <a:rPr lang="fr-FR" sz="1100" b="1" dirty="0">
                          <a:solidFill>
                            <a:schemeClr val="accent6"/>
                          </a:solidFill>
                          <a:effectLst/>
                          <a:latin typeface="Calibri" panose="020F0502020204030204" pitchFamily="34" charset="0"/>
                          <a:ea typeface="Times New Roman" panose="02020603050405020304" pitchFamily="18" charset="0"/>
                          <a:cs typeface="Arial" panose="020B0604020202020204" pitchFamily="34" charset="0"/>
                        </a:rPr>
                        <a:t>ACD : Commande sur laquelle grouper la livraison</a:t>
                      </a:r>
                      <a:endParaRPr lang="fr-FR" sz="10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100" b="1" dirty="0">
                          <a:effectLst/>
                          <a:latin typeface="Calibri" panose="020F0502020204030204" pitchFamily="34" charset="0"/>
                          <a:ea typeface="Times New Roman" panose="02020603050405020304" pitchFamily="18" charset="0"/>
                          <a:cs typeface="Arial" panose="020B0604020202020204" pitchFamily="34" charset="0"/>
                        </a:rPr>
                        <a:t>CT : Numéro de contrat</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100" b="1" dirty="0">
                          <a:effectLst/>
                          <a:latin typeface="Calibri" panose="020F0502020204030204" pitchFamily="34" charset="0"/>
                          <a:ea typeface="Times New Roman" panose="02020603050405020304" pitchFamily="18" charset="0"/>
                          <a:cs typeface="Arial" panose="020B0604020202020204" pitchFamily="34" charset="0"/>
                        </a:rPr>
                        <a:t>IL : Numéro de commande du client initial</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100" b="1" dirty="0">
                          <a:effectLst/>
                          <a:latin typeface="Calibri" panose="020F0502020204030204" pitchFamily="34" charset="0"/>
                          <a:ea typeface="Times New Roman" panose="02020603050405020304" pitchFamily="18" charset="0"/>
                          <a:cs typeface="Arial" panose="020B0604020202020204" pitchFamily="34" charset="0"/>
                        </a:rPr>
                        <a:t>ON : Numéro de commande (client)</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100" b="1" dirty="0">
                          <a:effectLst/>
                          <a:latin typeface="Calibri" panose="020F0502020204030204" pitchFamily="34" charset="0"/>
                          <a:ea typeface="Times New Roman" panose="02020603050405020304" pitchFamily="18" charset="0"/>
                          <a:cs typeface="Arial" panose="020B0604020202020204" pitchFamily="34" charset="0"/>
                        </a:rPr>
                        <a:t>PQ : Référence du paiement </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100" b="1" dirty="0">
                          <a:effectLst/>
                          <a:latin typeface="Calibri" panose="020F0502020204030204" pitchFamily="34" charset="0"/>
                          <a:ea typeface="Times New Roman" panose="02020603050405020304" pitchFamily="18" charset="0"/>
                          <a:cs typeface="Arial" panose="020B0604020202020204" pitchFamily="34" charset="0"/>
                        </a:rPr>
                        <a:t>DQ : Numéro de BL fournisseur</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100" b="1" dirty="0">
                          <a:effectLst/>
                          <a:latin typeface="Calibri" panose="020F0502020204030204" pitchFamily="34" charset="0"/>
                          <a:ea typeface="Times New Roman" panose="02020603050405020304" pitchFamily="18" charset="0"/>
                          <a:cs typeface="Arial" panose="020B0604020202020204" pitchFamily="34" charset="0"/>
                        </a:rPr>
                        <a:t>IV : Numéro de facture initiale</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100" b="1" dirty="0">
                          <a:solidFill>
                            <a:schemeClr val="accent6"/>
                          </a:solidFill>
                          <a:effectLst/>
                          <a:latin typeface="Calibri" panose="020F0502020204030204" pitchFamily="34" charset="0"/>
                          <a:ea typeface="Times New Roman" panose="02020603050405020304" pitchFamily="18" charset="0"/>
                          <a:cs typeface="Arial" panose="020B0604020202020204" pitchFamily="34" charset="0"/>
                        </a:rPr>
                        <a:t>ADL : Référence commande de consignation client</a:t>
                      </a:r>
                      <a:endParaRPr lang="fr-FR" sz="10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100" b="1" dirty="0">
                          <a:effectLst/>
                          <a:latin typeface="Calibri" panose="020F0502020204030204" pitchFamily="34" charset="0"/>
                          <a:ea typeface="Times New Roman" panose="02020603050405020304" pitchFamily="18" charset="0"/>
                          <a:cs typeface="Arial" panose="020B0604020202020204" pitchFamily="34" charset="0"/>
                        </a:rPr>
                        <a:t>PW : N° de commande antérieure (Fournisseur)</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96962521"/>
                  </a:ext>
                </a:extLst>
              </a:tr>
              <a:tr h="168066">
                <a:tc>
                  <a:txBody>
                    <a:bodyPr/>
                    <a:lstStyle/>
                    <a:p>
                      <a:pPr algn="just"/>
                      <a:r>
                        <a:rPr lang="fr-FR" sz="1100" b="1">
                          <a:effectLst/>
                          <a:latin typeface="Calibri" panose="020F0502020204030204" pitchFamily="34" charset="0"/>
                          <a:ea typeface="Times New Roman" panose="02020603050405020304" pitchFamily="18" charset="0"/>
                          <a:cs typeface="Arial" panose="020B0604020202020204" pitchFamily="34" charset="0"/>
                        </a:rPr>
                        <a:t>  1154</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r>
                        <a:rPr lang="fr-FR" sz="1100" b="1">
                          <a:effectLst/>
                          <a:latin typeface="Calibri" panose="020F0502020204030204" pitchFamily="34" charset="0"/>
                          <a:ea typeface="Times New Roman" panose="02020603050405020304" pitchFamily="18" charset="0"/>
                          <a:cs typeface="Arial" panose="020B0604020202020204" pitchFamily="34" charset="0"/>
                        </a:rPr>
                        <a:t>R</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r>
                        <a:rPr lang="fr-FR" sz="1100" b="1">
                          <a:effectLst/>
                          <a:latin typeface="Calibri" panose="020F0502020204030204" pitchFamily="34" charset="0"/>
                          <a:ea typeface="Times New Roman" panose="02020603050405020304" pitchFamily="18" charset="0"/>
                          <a:cs typeface="Arial" panose="020B0604020202020204" pitchFamily="34" charset="0"/>
                        </a:rPr>
                        <a:t>an..35</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r>
                        <a:rPr lang="fr-FR" sz="1100" b="1">
                          <a:effectLst/>
                          <a:latin typeface="Calibri" panose="020F0502020204030204" pitchFamily="34" charset="0"/>
                          <a:ea typeface="Times New Roman" panose="02020603050405020304" pitchFamily="18" charset="0"/>
                          <a:cs typeface="Arial" panose="020B0604020202020204" pitchFamily="34" charset="0"/>
                        </a:rPr>
                        <a:t>Numéro de la référence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r>
                        <a:rPr lang="fr-FR" sz="1100" b="1">
                          <a:effectLst/>
                          <a:latin typeface="Calibri" panose="020F0502020204030204" pitchFamily="34" charset="0"/>
                          <a:ea typeface="Times New Roman" panose="02020603050405020304" pitchFamily="18" charset="0"/>
                          <a:cs typeface="Arial" panose="020B0604020202020204" pitchFamily="34" charset="0"/>
                        </a:rPr>
                        <a:t>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51035819"/>
                  </a:ext>
                </a:extLst>
              </a:tr>
              <a:tr h="137509">
                <a:tc>
                  <a:txBody>
                    <a:bodyPr/>
                    <a:lstStyle/>
                    <a:p>
                      <a:pPr algn="just"/>
                      <a:r>
                        <a:rPr lang="fr-FR" sz="900" i="1">
                          <a:effectLst/>
                          <a:latin typeface="Calibri" panose="020F0502020204030204" pitchFamily="34" charset="0"/>
                          <a:ea typeface="Times New Roman" panose="02020603050405020304" pitchFamily="18" charset="0"/>
                          <a:cs typeface="Arial" panose="020B0604020202020204" pitchFamily="34" charset="0"/>
                        </a:rPr>
                        <a:t>  1156</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r>
                        <a:rPr lang="fr-FR" sz="900" i="1">
                          <a:effectLst/>
                          <a:latin typeface="Calibri" panose="020F0502020204030204" pitchFamily="34" charset="0"/>
                          <a:ea typeface="Times New Roman" panose="02020603050405020304" pitchFamily="18" charset="0"/>
                          <a:cs typeface="Arial" panose="020B0604020202020204" pitchFamily="34" charset="0"/>
                        </a:rPr>
                        <a:t>#</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r>
                        <a:rPr lang="fr-FR" sz="900" i="1">
                          <a:effectLst/>
                          <a:latin typeface="Calibri" panose="020F0502020204030204" pitchFamily="34" charset="0"/>
                          <a:ea typeface="Times New Roman" panose="02020603050405020304" pitchFamily="18" charset="0"/>
                          <a:cs typeface="Arial" panose="020B0604020202020204" pitchFamily="34" charset="0"/>
                        </a:rPr>
                        <a:t>an..6</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r>
                        <a:rPr lang="fr-FR" sz="900" i="1">
                          <a:effectLst/>
                          <a:latin typeface="Calibri" panose="020F0502020204030204" pitchFamily="34" charset="0"/>
                          <a:ea typeface="Times New Roman" panose="02020603050405020304" pitchFamily="18" charset="0"/>
                          <a:cs typeface="Arial" panose="020B0604020202020204" pitchFamily="34" charset="0"/>
                        </a:rPr>
                        <a:t>Numéro de la ligne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r>
                        <a:rPr lang="fr-FR" sz="900" i="1">
                          <a:effectLst/>
                          <a:latin typeface="Calibri" panose="020F0502020204030204" pitchFamily="34" charset="0"/>
                          <a:ea typeface="Times New Roman" panose="02020603050405020304" pitchFamily="18" charset="0"/>
                          <a:cs typeface="Arial" panose="020B0604020202020204" pitchFamily="34" charset="0"/>
                        </a:rPr>
                        <a:t>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60056417"/>
                  </a:ext>
                </a:extLst>
              </a:tr>
              <a:tr h="137509">
                <a:tc>
                  <a:txBody>
                    <a:bodyPr/>
                    <a:lstStyle/>
                    <a:p>
                      <a:pPr algn="just"/>
                      <a:r>
                        <a:rPr lang="fr-FR" sz="900" i="1">
                          <a:effectLst/>
                          <a:latin typeface="Calibri" panose="020F0502020204030204" pitchFamily="34" charset="0"/>
                          <a:ea typeface="Times New Roman" panose="02020603050405020304" pitchFamily="18" charset="0"/>
                          <a:cs typeface="Arial" panose="020B0604020202020204" pitchFamily="34" charset="0"/>
                        </a:rPr>
                        <a:t>  4000</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r>
                        <a:rPr lang="fr-FR" sz="900" i="1">
                          <a:effectLst/>
                          <a:latin typeface="Calibri" panose="020F0502020204030204" pitchFamily="34" charset="0"/>
                          <a:ea typeface="Times New Roman" panose="02020603050405020304" pitchFamily="18" charset="0"/>
                          <a:cs typeface="Arial" panose="020B0604020202020204" pitchFamily="34" charset="0"/>
                        </a:rPr>
                        <a:t>#</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r>
                        <a:rPr lang="fr-FR" sz="900" i="1">
                          <a:effectLst/>
                          <a:latin typeface="Calibri" panose="020F0502020204030204" pitchFamily="34" charset="0"/>
                          <a:ea typeface="Times New Roman" panose="02020603050405020304" pitchFamily="18" charset="0"/>
                          <a:cs typeface="Arial" panose="020B0604020202020204" pitchFamily="34" charset="0"/>
                        </a:rPr>
                        <a:t>an..35</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r>
                        <a:rPr lang="fr-FR" sz="900" i="1">
                          <a:effectLst/>
                          <a:latin typeface="Calibri" panose="020F0502020204030204" pitchFamily="34" charset="0"/>
                          <a:ea typeface="Times New Roman" panose="02020603050405020304" pitchFamily="18" charset="0"/>
                          <a:cs typeface="Arial" panose="020B0604020202020204" pitchFamily="34" charset="0"/>
                        </a:rPr>
                        <a:t>Numéro de version de la référence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r>
                        <a:rPr lang="fr-FR" sz="900" i="1" dirty="0">
                          <a:effectLst/>
                          <a:latin typeface="Calibri" panose="020F0502020204030204" pitchFamily="34" charset="0"/>
                          <a:ea typeface="Times New Roman" panose="02020603050405020304" pitchFamily="18" charset="0"/>
                          <a:cs typeface="Arial" panose="020B0604020202020204" pitchFamily="34" charset="0"/>
                        </a:rPr>
                        <a:t> </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0803762"/>
                  </a:ext>
                </a:extLst>
              </a:tr>
            </a:tbl>
          </a:graphicData>
        </a:graphic>
      </p:graphicFrame>
      <p:graphicFrame>
        <p:nvGraphicFramePr>
          <p:cNvPr id="19" name="Tableau 18">
            <a:extLst>
              <a:ext uri="{FF2B5EF4-FFF2-40B4-BE49-F238E27FC236}">
                <a16:creationId xmlns:a16="http://schemas.microsoft.com/office/drawing/2014/main" id="{DBCDA81E-AA4C-7BB7-BE6D-8BC5E3F8F857}"/>
              </a:ext>
            </a:extLst>
          </p:cNvPr>
          <p:cNvGraphicFramePr>
            <a:graphicFrameLocks noGrp="1"/>
          </p:cNvGraphicFramePr>
          <p:nvPr>
            <p:extLst>
              <p:ext uri="{D42A27DB-BD31-4B8C-83A1-F6EECF244321}">
                <p14:modId xmlns:p14="http://schemas.microsoft.com/office/powerpoint/2010/main" val="3829488228"/>
              </p:ext>
            </p:extLst>
          </p:nvPr>
        </p:nvGraphicFramePr>
        <p:xfrm>
          <a:off x="1007603" y="1143359"/>
          <a:ext cx="7128793" cy="337992"/>
        </p:xfrm>
        <a:graphic>
          <a:graphicData uri="http://schemas.openxmlformats.org/drawingml/2006/table">
            <a:tbl>
              <a:tblPr/>
              <a:tblGrid>
                <a:gridCol w="465802">
                  <a:extLst>
                    <a:ext uri="{9D8B030D-6E8A-4147-A177-3AD203B41FA5}">
                      <a16:colId xmlns:a16="http://schemas.microsoft.com/office/drawing/2014/main" val="169332311"/>
                    </a:ext>
                  </a:extLst>
                </a:gridCol>
                <a:gridCol w="251803">
                  <a:extLst>
                    <a:ext uri="{9D8B030D-6E8A-4147-A177-3AD203B41FA5}">
                      <a16:colId xmlns:a16="http://schemas.microsoft.com/office/drawing/2014/main" val="2483761086"/>
                    </a:ext>
                  </a:extLst>
                </a:gridCol>
                <a:gridCol w="573814">
                  <a:extLst>
                    <a:ext uri="{9D8B030D-6E8A-4147-A177-3AD203B41FA5}">
                      <a16:colId xmlns:a16="http://schemas.microsoft.com/office/drawing/2014/main" val="3829980675"/>
                    </a:ext>
                  </a:extLst>
                </a:gridCol>
                <a:gridCol w="3400353">
                  <a:extLst>
                    <a:ext uri="{9D8B030D-6E8A-4147-A177-3AD203B41FA5}">
                      <a16:colId xmlns:a16="http://schemas.microsoft.com/office/drawing/2014/main" val="2814352353"/>
                    </a:ext>
                  </a:extLst>
                </a:gridCol>
                <a:gridCol w="2437021">
                  <a:extLst>
                    <a:ext uri="{9D8B030D-6E8A-4147-A177-3AD203B41FA5}">
                      <a16:colId xmlns:a16="http://schemas.microsoft.com/office/drawing/2014/main" val="761172301"/>
                    </a:ext>
                  </a:extLst>
                </a:gridCol>
              </a:tblGrid>
              <a:tr h="168996">
                <a:tc>
                  <a:txBody>
                    <a:bodyPr/>
                    <a:lstStyle/>
                    <a:p>
                      <a:pPr algn="just"/>
                      <a:r>
                        <a:rPr lang="fr-FR" sz="11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RFF</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just"/>
                      <a:r>
                        <a:rPr lang="fr-FR" sz="11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just"/>
                      <a:r>
                        <a:rPr lang="fr-FR" sz="11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just"/>
                      <a:r>
                        <a:rPr lang="fr-FR" sz="11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Référence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just"/>
                      <a:r>
                        <a:rPr lang="fr-FR" sz="11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[Groupe 1]</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989739640"/>
                  </a:ext>
                </a:extLst>
              </a:tr>
              <a:tr h="168996">
                <a:tc gridSpan="5">
                  <a:txBody>
                    <a:bodyPr/>
                    <a:lstStyle/>
                    <a:p>
                      <a:pPr algn="just"/>
                      <a:r>
                        <a:rPr lang="fr-FR" sz="11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Fonction : Indiquer une référence.</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406631461"/>
                  </a:ext>
                </a:extLst>
              </a:tr>
            </a:tbl>
          </a:graphicData>
        </a:graphic>
      </p:graphicFrame>
    </p:spTree>
    <p:extLst>
      <p:ext uri="{BB962C8B-B14F-4D97-AF65-F5344CB8AC3E}">
        <p14:creationId xmlns:p14="http://schemas.microsoft.com/office/powerpoint/2010/main" val="300731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5FFA35-61DD-51DA-7A90-97BC67FCBF47}"/>
              </a:ext>
            </a:extLst>
          </p:cNvPr>
          <p:cNvSpPr>
            <a:spLocks noGrp="1"/>
          </p:cNvSpPr>
          <p:nvPr>
            <p:ph type="title"/>
          </p:nvPr>
        </p:nvSpPr>
        <p:spPr/>
        <p:txBody>
          <a:bodyPr>
            <a:normAutofit/>
          </a:bodyPr>
          <a:lstStyle/>
          <a:p>
            <a:r>
              <a:rPr lang="fr-FR" sz="2800" dirty="0">
                <a:effectLst/>
                <a:latin typeface="Calibri" panose="020F0502020204030204" pitchFamily="34" charset="0"/>
                <a:ea typeface="Times New Roman" panose="02020603050405020304" pitchFamily="18" charset="0"/>
              </a:rPr>
              <a:t>Process de transferts entre clients</a:t>
            </a:r>
            <a:endParaRPr lang="fr-FR" dirty="0"/>
          </a:p>
        </p:txBody>
      </p:sp>
      <p:sp>
        <p:nvSpPr>
          <p:cNvPr id="3" name="Espace réservé du contenu 2">
            <a:extLst>
              <a:ext uri="{FF2B5EF4-FFF2-40B4-BE49-F238E27FC236}">
                <a16:creationId xmlns:a16="http://schemas.microsoft.com/office/drawing/2014/main" id="{6D44BC83-454A-865B-5594-539CF7F45F6A}"/>
              </a:ext>
            </a:extLst>
          </p:cNvPr>
          <p:cNvSpPr>
            <a:spLocks noGrp="1"/>
          </p:cNvSpPr>
          <p:nvPr>
            <p:ph idx="1"/>
          </p:nvPr>
        </p:nvSpPr>
        <p:spPr/>
        <p:txBody>
          <a:bodyPr/>
          <a:lstStyle/>
          <a:p>
            <a:pPr marL="0" indent="0">
              <a:buNone/>
            </a:pPr>
            <a:r>
              <a:rPr lang="fr-FR" sz="1800" b="1" dirty="0">
                <a:solidFill>
                  <a:schemeClr val="accent6"/>
                </a:solidFill>
                <a:effectLst/>
                <a:latin typeface="Calibri" panose="020F0502020204030204" pitchFamily="34" charset="0"/>
                <a:ea typeface="Times New Roman" panose="02020603050405020304" pitchFamily="18" charset="0"/>
              </a:rPr>
              <a:t>Objectif </a:t>
            </a:r>
          </a:p>
          <a:p>
            <a:pPr marL="0" indent="0">
              <a:buNone/>
            </a:pPr>
            <a:r>
              <a:rPr lang="fr-FR" dirty="0">
                <a:latin typeface="Calibri" panose="020F0502020204030204" pitchFamily="34" charset="0"/>
                <a:ea typeface="Times New Roman" panose="02020603050405020304" pitchFamily="18" charset="0"/>
              </a:rPr>
              <a:t>S</a:t>
            </a:r>
            <a:r>
              <a:rPr lang="fr-FR" sz="1800" dirty="0">
                <a:effectLst/>
                <a:latin typeface="Calibri" panose="020F0502020204030204" pitchFamily="34" charset="0"/>
                <a:ea typeface="Times New Roman" panose="02020603050405020304" pitchFamily="18" charset="0"/>
              </a:rPr>
              <a:t>tructurer la reprise marchandise et fluidifier les process entre les partenaires</a:t>
            </a:r>
          </a:p>
          <a:p>
            <a:pPr marL="0" indent="0">
              <a:buNone/>
            </a:pPr>
            <a:endParaRPr lang="fr-FR" dirty="0">
              <a:latin typeface="Calibri" panose="020F0502020204030204" pitchFamily="34" charset="0"/>
            </a:endParaRPr>
          </a:p>
          <a:p>
            <a:pPr marL="0" indent="0">
              <a:buNone/>
            </a:pPr>
            <a:r>
              <a:rPr lang="fr-FR" b="1" dirty="0">
                <a:solidFill>
                  <a:schemeClr val="accent6"/>
                </a:solidFill>
              </a:rPr>
              <a:t>Proposition </a:t>
            </a:r>
          </a:p>
          <a:p>
            <a:pPr marL="0" indent="0">
              <a:buNone/>
            </a:pPr>
            <a:r>
              <a:rPr lang="fr-FR" dirty="0"/>
              <a:t>Etude entre participants pour un retour lors de la prochaine plénière du GT SCA à l’automne 2022.</a:t>
            </a:r>
          </a:p>
        </p:txBody>
      </p:sp>
    </p:spTree>
    <p:extLst>
      <p:ext uri="{BB962C8B-B14F-4D97-AF65-F5344CB8AC3E}">
        <p14:creationId xmlns:p14="http://schemas.microsoft.com/office/powerpoint/2010/main" val="4260655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1822BD-CDAA-CC12-B835-41F634E01BE7}"/>
              </a:ext>
            </a:extLst>
          </p:cNvPr>
          <p:cNvSpPr>
            <a:spLocks noGrp="1"/>
          </p:cNvSpPr>
          <p:nvPr>
            <p:ph type="title"/>
          </p:nvPr>
        </p:nvSpPr>
        <p:spPr/>
        <p:txBody>
          <a:bodyPr/>
          <a:lstStyle/>
          <a:p>
            <a:r>
              <a:rPr lang="fr-FR" dirty="0"/>
              <a:t>EAN 13 génériques</a:t>
            </a:r>
          </a:p>
        </p:txBody>
      </p:sp>
      <p:graphicFrame>
        <p:nvGraphicFramePr>
          <p:cNvPr id="5" name="Espace réservé du contenu 4">
            <a:extLst>
              <a:ext uri="{FF2B5EF4-FFF2-40B4-BE49-F238E27FC236}">
                <a16:creationId xmlns:a16="http://schemas.microsoft.com/office/drawing/2014/main" id="{D7C46705-F309-40AE-2AAC-E26A69434464}"/>
              </a:ext>
            </a:extLst>
          </p:cNvPr>
          <p:cNvGraphicFramePr>
            <a:graphicFrameLocks noGrp="1"/>
          </p:cNvGraphicFramePr>
          <p:nvPr>
            <p:ph idx="1"/>
            <p:extLst>
              <p:ext uri="{D42A27DB-BD31-4B8C-83A1-F6EECF244321}">
                <p14:modId xmlns:p14="http://schemas.microsoft.com/office/powerpoint/2010/main" val="1660614924"/>
              </p:ext>
            </p:extLst>
          </p:nvPr>
        </p:nvGraphicFramePr>
        <p:xfrm>
          <a:off x="154848" y="1011867"/>
          <a:ext cx="4734010" cy="5774125"/>
        </p:xfrm>
        <a:graphic>
          <a:graphicData uri="http://schemas.openxmlformats.org/drawingml/2006/table">
            <a:tbl>
              <a:tblPr firstRow="1" firstCol="1" bandRow="1"/>
              <a:tblGrid>
                <a:gridCol w="1603830">
                  <a:extLst>
                    <a:ext uri="{9D8B030D-6E8A-4147-A177-3AD203B41FA5}">
                      <a16:colId xmlns:a16="http://schemas.microsoft.com/office/drawing/2014/main" val="2692650771"/>
                    </a:ext>
                  </a:extLst>
                </a:gridCol>
                <a:gridCol w="3130180">
                  <a:extLst>
                    <a:ext uri="{9D8B030D-6E8A-4147-A177-3AD203B41FA5}">
                      <a16:colId xmlns:a16="http://schemas.microsoft.com/office/drawing/2014/main" val="1972565601"/>
                    </a:ext>
                  </a:extLst>
                </a:gridCol>
              </a:tblGrid>
              <a:tr h="282476">
                <a:tc>
                  <a:txBody>
                    <a:bodyPr/>
                    <a:lstStyle/>
                    <a:p>
                      <a:pPr algn="ctr"/>
                      <a:r>
                        <a:rPr lang="fr-FR" sz="1200" b="1">
                          <a:solidFill>
                            <a:srgbClr val="000000"/>
                          </a:solidFill>
                          <a:effectLst/>
                          <a:latin typeface="Calibri" panose="020F0502020204030204" pitchFamily="34" charset="0"/>
                          <a:ea typeface="Calibri" panose="020F0502020204030204" pitchFamily="34" charset="0"/>
                        </a:rPr>
                        <a:t>Code EAN 13 génériques</a:t>
                      </a:r>
                      <a:endParaRPr lang="fr-FR" sz="1200">
                        <a:effectLst/>
                        <a:latin typeface="Calibri" panose="020F0502020204030204" pitchFamily="34" charset="0"/>
                        <a:ea typeface="Calibri" panose="020F0502020204030204" pitchFamily="34" charset="0"/>
                      </a:endParaRPr>
                    </a:p>
                  </a:txBody>
                  <a:tcPr marL="10705" marR="10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r>
                        <a:rPr lang="fr-FR" sz="1200" b="1" dirty="0">
                          <a:solidFill>
                            <a:srgbClr val="000000"/>
                          </a:solidFill>
                          <a:effectLst/>
                          <a:latin typeface="Calibri" panose="020F0502020204030204" pitchFamily="34" charset="0"/>
                          <a:ea typeface="Calibri" panose="020F0502020204030204" pitchFamily="34" charset="0"/>
                        </a:rPr>
                        <a:t>Libellés</a:t>
                      </a:r>
                      <a:endParaRPr lang="fr-FR" sz="1200" dirty="0">
                        <a:effectLst/>
                        <a:latin typeface="Calibri" panose="020F0502020204030204" pitchFamily="34" charset="0"/>
                        <a:ea typeface="Calibri" panose="020F0502020204030204" pitchFamily="34" charset="0"/>
                      </a:endParaRPr>
                    </a:p>
                  </a:txBody>
                  <a:tcPr marL="10705" marR="10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389227879"/>
                  </a:ext>
                </a:extLst>
              </a:tr>
              <a:tr h="188318">
                <a:tc>
                  <a:txBody>
                    <a:bodyPr/>
                    <a:lstStyle/>
                    <a:p>
                      <a:r>
                        <a:rPr lang="fr-FR" sz="1200">
                          <a:solidFill>
                            <a:srgbClr val="000000"/>
                          </a:solidFill>
                          <a:effectLst/>
                          <a:latin typeface="Calibri" panose="020F0502020204030204" pitchFamily="34" charset="0"/>
                          <a:ea typeface="Calibri" panose="020F0502020204030204" pitchFamily="34" charset="0"/>
                        </a:rPr>
                        <a:t>3001000001001</a:t>
                      </a:r>
                      <a:endParaRPr lang="fr-FR" sz="1200">
                        <a:effectLst/>
                        <a:latin typeface="Calibri" panose="020F0502020204030204" pitchFamily="34" charset="0"/>
                        <a:ea typeface="Calibri" panose="020F0502020204030204" pitchFamily="34" charset="0"/>
                      </a:endParaRPr>
                    </a:p>
                  </a:txBody>
                  <a:tcPr marL="10705" marR="10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200">
                          <a:solidFill>
                            <a:srgbClr val="000000"/>
                          </a:solidFill>
                          <a:effectLst/>
                          <a:latin typeface="Calibri" panose="020F0502020204030204" pitchFamily="34" charset="0"/>
                          <a:ea typeface="Calibri" panose="020F0502020204030204" pitchFamily="34" charset="0"/>
                        </a:rPr>
                        <a:t>Transport</a:t>
                      </a:r>
                      <a:endParaRPr lang="fr-FR" sz="1200">
                        <a:effectLst/>
                        <a:latin typeface="Calibri" panose="020F0502020204030204" pitchFamily="34" charset="0"/>
                        <a:ea typeface="Calibri" panose="020F0502020204030204" pitchFamily="34" charset="0"/>
                      </a:endParaRPr>
                    </a:p>
                  </a:txBody>
                  <a:tcPr marL="10705" marR="10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0247741"/>
                  </a:ext>
                </a:extLst>
              </a:tr>
              <a:tr h="188318">
                <a:tc>
                  <a:txBody>
                    <a:bodyPr/>
                    <a:lstStyle/>
                    <a:p>
                      <a:r>
                        <a:rPr lang="fr-FR" sz="1200">
                          <a:solidFill>
                            <a:srgbClr val="000000"/>
                          </a:solidFill>
                          <a:effectLst/>
                          <a:latin typeface="Calibri" panose="020F0502020204030204" pitchFamily="34" charset="0"/>
                          <a:ea typeface="Calibri" panose="020F0502020204030204" pitchFamily="34" charset="0"/>
                        </a:rPr>
                        <a:t>3001000001018</a:t>
                      </a:r>
                      <a:endParaRPr lang="fr-FR" sz="1200">
                        <a:effectLst/>
                        <a:latin typeface="Calibri" panose="020F0502020204030204" pitchFamily="34" charset="0"/>
                        <a:ea typeface="Calibri" panose="020F0502020204030204" pitchFamily="34" charset="0"/>
                      </a:endParaRPr>
                    </a:p>
                  </a:txBody>
                  <a:tcPr marL="10705" marR="10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200">
                          <a:solidFill>
                            <a:srgbClr val="000000"/>
                          </a:solidFill>
                          <a:effectLst/>
                          <a:latin typeface="Calibri" panose="020F0502020204030204" pitchFamily="34" charset="0"/>
                          <a:ea typeface="Calibri" panose="020F0502020204030204" pitchFamily="34" charset="0"/>
                        </a:rPr>
                        <a:t>Agios</a:t>
                      </a:r>
                      <a:endParaRPr lang="fr-FR" sz="1200">
                        <a:effectLst/>
                        <a:latin typeface="Calibri" panose="020F0502020204030204" pitchFamily="34" charset="0"/>
                        <a:ea typeface="Calibri" panose="020F0502020204030204" pitchFamily="34" charset="0"/>
                      </a:endParaRPr>
                    </a:p>
                  </a:txBody>
                  <a:tcPr marL="10705" marR="10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8163675"/>
                  </a:ext>
                </a:extLst>
              </a:tr>
              <a:tr h="188318">
                <a:tc>
                  <a:txBody>
                    <a:bodyPr/>
                    <a:lstStyle/>
                    <a:p>
                      <a:r>
                        <a:rPr lang="fr-FR" sz="1200">
                          <a:solidFill>
                            <a:srgbClr val="000000"/>
                          </a:solidFill>
                          <a:effectLst/>
                          <a:latin typeface="Calibri" panose="020F0502020204030204" pitchFamily="34" charset="0"/>
                          <a:ea typeface="Calibri" panose="020F0502020204030204" pitchFamily="34" charset="0"/>
                        </a:rPr>
                        <a:t>3001000001025</a:t>
                      </a:r>
                      <a:endParaRPr lang="fr-FR" sz="1200">
                        <a:effectLst/>
                        <a:latin typeface="Calibri" panose="020F0502020204030204" pitchFamily="34" charset="0"/>
                        <a:ea typeface="Calibri" panose="020F0502020204030204" pitchFamily="34" charset="0"/>
                      </a:endParaRPr>
                    </a:p>
                  </a:txBody>
                  <a:tcPr marL="10705" marR="10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200">
                          <a:solidFill>
                            <a:srgbClr val="000000"/>
                          </a:solidFill>
                          <a:effectLst/>
                          <a:latin typeface="Calibri" panose="020F0502020204030204" pitchFamily="34" charset="0"/>
                          <a:ea typeface="Calibri" panose="020F0502020204030204" pitchFamily="34" charset="0"/>
                        </a:rPr>
                        <a:t>Remise globale incluse dans facture/avoir</a:t>
                      </a:r>
                      <a:endParaRPr lang="fr-FR" sz="1200">
                        <a:effectLst/>
                        <a:latin typeface="Calibri" panose="020F0502020204030204" pitchFamily="34" charset="0"/>
                        <a:ea typeface="Calibri" panose="020F0502020204030204" pitchFamily="34" charset="0"/>
                      </a:endParaRPr>
                    </a:p>
                  </a:txBody>
                  <a:tcPr marL="10705" marR="10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5252695"/>
                  </a:ext>
                </a:extLst>
              </a:tr>
              <a:tr h="188318">
                <a:tc>
                  <a:txBody>
                    <a:bodyPr/>
                    <a:lstStyle/>
                    <a:p>
                      <a:r>
                        <a:rPr lang="fr-FR" sz="1200">
                          <a:solidFill>
                            <a:srgbClr val="000000"/>
                          </a:solidFill>
                          <a:effectLst/>
                          <a:latin typeface="Calibri" panose="020F0502020204030204" pitchFamily="34" charset="0"/>
                          <a:ea typeface="Calibri" panose="020F0502020204030204" pitchFamily="34" charset="0"/>
                        </a:rPr>
                        <a:t>3001000001032</a:t>
                      </a:r>
                      <a:endParaRPr lang="fr-FR" sz="1200">
                        <a:effectLst/>
                        <a:latin typeface="Calibri" panose="020F0502020204030204" pitchFamily="34" charset="0"/>
                        <a:ea typeface="Calibri" panose="020F0502020204030204" pitchFamily="34" charset="0"/>
                      </a:endParaRPr>
                    </a:p>
                  </a:txBody>
                  <a:tcPr marL="10705" marR="10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200">
                          <a:solidFill>
                            <a:srgbClr val="000000"/>
                          </a:solidFill>
                          <a:effectLst/>
                          <a:latin typeface="Calibri" panose="020F0502020204030204" pitchFamily="34" charset="0"/>
                          <a:ea typeface="Calibri" panose="020F0502020204030204" pitchFamily="34" charset="0"/>
                        </a:rPr>
                        <a:t>Remise globale sur avoir joint à la facture</a:t>
                      </a:r>
                      <a:endParaRPr lang="fr-FR" sz="1200">
                        <a:effectLst/>
                        <a:latin typeface="Calibri" panose="020F0502020204030204" pitchFamily="34" charset="0"/>
                        <a:ea typeface="Calibri" panose="020F0502020204030204" pitchFamily="34" charset="0"/>
                      </a:endParaRPr>
                    </a:p>
                  </a:txBody>
                  <a:tcPr marL="10705" marR="10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4354736"/>
                  </a:ext>
                </a:extLst>
              </a:tr>
              <a:tr h="188318">
                <a:tc>
                  <a:txBody>
                    <a:bodyPr/>
                    <a:lstStyle/>
                    <a:p>
                      <a:r>
                        <a:rPr lang="fr-FR" sz="1200">
                          <a:solidFill>
                            <a:srgbClr val="000000"/>
                          </a:solidFill>
                          <a:effectLst/>
                          <a:latin typeface="Calibri" panose="020F0502020204030204" pitchFamily="34" charset="0"/>
                          <a:ea typeface="Calibri" panose="020F0502020204030204" pitchFamily="34" charset="0"/>
                        </a:rPr>
                        <a:t>3001000001049</a:t>
                      </a:r>
                      <a:endParaRPr lang="fr-FR" sz="1200">
                        <a:effectLst/>
                        <a:latin typeface="Calibri" panose="020F0502020204030204" pitchFamily="34" charset="0"/>
                        <a:ea typeface="Calibri" panose="020F0502020204030204" pitchFamily="34" charset="0"/>
                      </a:endParaRPr>
                    </a:p>
                  </a:txBody>
                  <a:tcPr marL="10705" marR="10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200">
                          <a:solidFill>
                            <a:srgbClr val="000000"/>
                          </a:solidFill>
                          <a:effectLst/>
                          <a:latin typeface="Calibri" panose="020F0502020204030204" pitchFamily="34" charset="0"/>
                          <a:ea typeface="Calibri" panose="020F0502020204030204" pitchFamily="34" charset="0"/>
                        </a:rPr>
                        <a:t>Remise globale différée</a:t>
                      </a:r>
                      <a:endParaRPr lang="fr-FR" sz="1200">
                        <a:effectLst/>
                        <a:latin typeface="Calibri" panose="020F0502020204030204" pitchFamily="34" charset="0"/>
                        <a:ea typeface="Calibri" panose="020F0502020204030204" pitchFamily="34" charset="0"/>
                      </a:endParaRPr>
                    </a:p>
                  </a:txBody>
                  <a:tcPr marL="10705" marR="10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2840950"/>
                  </a:ext>
                </a:extLst>
              </a:tr>
              <a:tr h="188318">
                <a:tc>
                  <a:txBody>
                    <a:bodyPr/>
                    <a:lstStyle/>
                    <a:p>
                      <a:r>
                        <a:rPr lang="fr-FR" sz="1200">
                          <a:solidFill>
                            <a:srgbClr val="000000"/>
                          </a:solidFill>
                          <a:effectLst/>
                          <a:latin typeface="Calibri" panose="020F0502020204030204" pitchFamily="34" charset="0"/>
                          <a:ea typeface="Calibri" panose="020F0502020204030204" pitchFamily="34" charset="0"/>
                        </a:rPr>
                        <a:t>3001000001056</a:t>
                      </a:r>
                      <a:endParaRPr lang="fr-FR" sz="1200">
                        <a:effectLst/>
                        <a:latin typeface="Calibri" panose="020F0502020204030204" pitchFamily="34" charset="0"/>
                        <a:ea typeface="Calibri" panose="020F0502020204030204" pitchFamily="34" charset="0"/>
                      </a:endParaRPr>
                    </a:p>
                  </a:txBody>
                  <a:tcPr marL="10705" marR="10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200">
                          <a:solidFill>
                            <a:srgbClr val="000000"/>
                          </a:solidFill>
                          <a:effectLst/>
                          <a:latin typeface="Calibri" panose="020F0502020204030204" pitchFamily="34" charset="0"/>
                          <a:ea typeface="Calibri" panose="020F0502020204030204" pitchFamily="34" charset="0"/>
                        </a:rPr>
                        <a:t>Emballage</a:t>
                      </a:r>
                      <a:endParaRPr lang="fr-FR" sz="1200">
                        <a:effectLst/>
                        <a:latin typeface="Calibri" panose="020F0502020204030204" pitchFamily="34" charset="0"/>
                        <a:ea typeface="Calibri" panose="020F0502020204030204" pitchFamily="34" charset="0"/>
                      </a:endParaRPr>
                    </a:p>
                  </a:txBody>
                  <a:tcPr marL="10705" marR="10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9763456"/>
                  </a:ext>
                </a:extLst>
              </a:tr>
              <a:tr h="188318">
                <a:tc>
                  <a:txBody>
                    <a:bodyPr/>
                    <a:lstStyle/>
                    <a:p>
                      <a:r>
                        <a:rPr lang="fr-FR" sz="1200">
                          <a:solidFill>
                            <a:srgbClr val="000000"/>
                          </a:solidFill>
                          <a:effectLst/>
                          <a:latin typeface="Calibri" panose="020F0502020204030204" pitchFamily="34" charset="0"/>
                          <a:ea typeface="Calibri" panose="020F0502020204030204" pitchFamily="34" charset="0"/>
                        </a:rPr>
                        <a:t>3001000001063</a:t>
                      </a:r>
                      <a:endParaRPr lang="fr-FR" sz="1200">
                        <a:effectLst/>
                        <a:latin typeface="Calibri" panose="020F0502020204030204" pitchFamily="34" charset="0"/>
                        <a:ea typeface="Calibri" panose="020F0502020204030204" pitchFamily="34" charset="0"/>
                      </a:endParaRPr>
                    </a:p>
                  </a:txBody>
                  <a:tcPr marL="10705" marR="10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200">
                          <a:solidFill>
                            <a:srgbClr val="000000"/>
                          </a:solidFill>
                          <a:effectLst/>
                          <a:latin typeface="Calibri" panose="020F0502020204030204" pitchFamily="34" charset="0"/>
                          <a:ea typeface="Calibri" panose="020F0502020204030204" pitchFamily="34" charset="0"/>
                        </a:rPr>
                        <a:t>Etiquetage</a:t>
                      </a:r>
                      <a:endParaRPr lang="fr-FR" sz="1200">
                        <a:effectLst/>
                        <a:latin typeface="Calibri" panose="020F0502020204030204" pitchFamily="34" charset="0"/>
                        <a:ea typeface="Calibri" panose="020F0502020204030204" pitchFamily="34" charset="0"/>
                      </a:endParaRPr>
                    </a:p>
                  </a:txBody>
                  <a:tcPr marL="10705" marR="10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7438704"/>
                  </a:ext>
                </a:extLst>
              </a:tr>
              <a:tr h="188318">
                <a:tc>
                  <a:txBody>
                    <a:bodyPr/>
                    <a:lstStyle/>
                    <a:p>
                      <a:r>
                        <a:rPr lang="fr-FR" sz="1200">
                          <a:solidFill>
                            <a:srgbClr val="000000"/>
                          </a:solidFill>
                          <a:effectLst/>
                          <a:latin typeface="Calibri" panose="020F0502020204030204" pitchFamily="34" charset="0"/>
                          <a:ea typeface="Calibri" panose="020F0502020204030204" pitchFamily="34" charset="0"/>
                        </a:rPr>
                        <a:t>3001000001070</a:t>
                      </a:r>
                      <a:endParaRPr lang="fr-FR" sz="1200">
                        <a:effectLst/>
                        <a:latin typeface="Calibri" panose="020F0502020204030204" pitchFamily="34" charset="0"/>
                        <a:ea typeface="Calibri" panose="020F0502020204030204" pitchFamily="34" charset="0"/>
                      </a:endParaRPr>
                    </a:p>
                  </a:txBody>
                  <a:tcPr marL="10705" marR="10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200">
                          <a:solidFill>
                            <a:srgbClr val="000000"/>
                          </a:solidFill>
                          <a:effectLst/>
                          <a:latin typeface="Calibri" panose="020F0502020204030204" pitchFamily="34" charset="0"/>
                          <a:ea typeface="Calibri" panose="020F0502020204030204" pitchFamily="34" charset="0"/>
                        </a:rPr>
                        <a:t>Escompte financier</a:t>
                      </a:r>
                      <a:endParaRPr lang="fr-FR" sz="1200">
                        <a:effectLst/>
                        <a:latin typeface="Calibri" panose="020F0502020204030204" pitchFamily="34" charset="0"/>
                        <a:ea typeface="Calibri" panose="020F0502020204030204" pitchFamily="34" charset="0"/>
                      </a:endParaRPr>
                    </a:p>
                  </a:txBody>
                  <a:tcPr marL="10705" marR="10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0895683"/>
                  </a:ext>
                </a:extLst>
              </a:tr>
              <a:tr h="188318">
                <a:tc>
                  <a:txBody>
                    <a:bodyPr/>
                    <a:lstStyle/>
                    <a:p>
                      <a:r>
                        <a:rPr lang="fr-FR" sz="1200">
                          <a:solidFill>
                            <a:srgbClr val="000000"/>
                          </a:solidFill>
                          <a:effectLst/>
                          <a:latin typeface="Calibri" panose="020F0502020204030204" pitchFamily="34" charset="0"/>
                          <a:ea typeface="Calibri" panose="020F0502020204030204" pitchFamily="34" charset="0"/>
                        </a:rPr>
                        <a:t>3001000001087</a:t>
                      </a:r>
                      <a:endParaRPr lang="fr-FR" sz="1200">
                        <a:effectLst/>
                        <a:latin typeface="Calibri" panose="020F0502020204030204" pitchFamily="34" charset="0"/>
                        <a:ea typeface="Calibri" panose="020F0502020204030204" pitchFamily="34" charset="0"/>
                      </a:endParaRPr>
                    </a:p>
                  </a:txBody>
                  <a:tcPr marL="10705" marR="10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200">
                          <a:solidFill>
                            <a:srgbClr val="000000"/>
                          </a:solidFill>
                          <a:effectLst/>
                          <a:latin typeface="Calibri" panose="020F0502020204030204" pitchFamily="34" charset="0"/>
                          <a:ea typeface="Calibri" panose="020F0502020204030204" pitchFamily="34" charset="0"/>
                        </a:rPr>
                        <a:t>Frais de publicité</a:t>
                      </a:r>
                      <a:endParaRPr lang="fr-FR" sz="1200">
                        <a:effectLst/>
                        <a:latin typeface="Calibri" panose="020F0502020204030204" pitchFamily="34" charset="0"/>
                        <a:ea typeface="Calibri" panose="020F0502020204030204" pitchFamily="34" charset="0"/>
                      </a:endParaRPr>
                    </a:p>
                  </a:txBody>
                  <a:tcPr marL="10705" marR="10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276972"/>
                  </a:ext>
                </a:extLst>
              </a:tr>
              <a:tr h="188318">
                <a:tc>
                  <a:txBody>
                    <a:bodyPr/>
                    <a:lstStyle/>
                    <a:p>
                      <a:r>
                        <a:rPr lang="fr-FR" sz="1200">
                          <a:solidFill>
                            <a:srgbClr val="000000"/>
                          </a:solidFill>
                          <a:effectLst/>
                          <a:latin typeface="Calibri" panose="020F0502020204030204" pitchFamily="34" charset="0"/>
                          <a:ea typeface="Calibri" panose="020F0502020204030204" pitchFamily="34" charset="0"/>
                        </a:rPr>
                        <a:t>3001000001094</a:t>
                      </a:r>
                      <a:endParaRPr lang="fr-FR" sz="1200">
                        <a:effectLst/>
                        <a:latin typeface="Calibri" panose="020F0502020204030204" pitchFamily="34" charset="0"/>
                        <a:ea typeface="Calibri" panose="020F0502020204030204" pitchFamily="34" charset="0"/>
                      </a:endParaRPr>
                    </a:p>
                  </a:txBody>
                  <a:tcPr marL="10705" marR="10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200">
                          <a:solidFill>
                            <a:srgbClr val="000000"/>
                          </a:solidFill>
                          <a:effectLst/>
                          <a:latin typeface="Calibri" panose="020F0502020204030204" pitchFamily="34" charset="0"/>
                          <a:ea typeface="Calibri" panose="020F0502020204030204" pitchFamily="34" charset="0"/>
                        </a:rPr>
                        <a:t>Prestations diverses</a:t>
                      </a:r>
                      <a:endParaRPr lang="fr-FR" sz="1200">
                        <a:effectLst/>
                        <a:latin typeface="Calibri" panose="020F0502020204030204" pitchFamily="34" charset="0"/>
                        <a:ea typeface="Calibri" panose="020F0502020204030204" pitchFamily="34" charset="0"/>
                      </a:endParaRPr>
                    </a:p>
                  </a:txBody>
                  <a:tcPr marL="10705" marR="10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3977863"/>
                  </a:ext>
                </a:extLst>
              </a:tr>
              <a:tr h="188318">
                <a:tc>
                  <a:txBody>
                    <a:bodyPr/>
                    <a:lstStyle/>
                    <a:p>
                      <a:r>
                        <a:rPr lang="fr-FR" sz="1200">
                          <a:solidFill>
                            <a:srgbClr val="000000"/>
                          </a:solidFill>
                          <a:effectLst/>
                          <a:latin typeface="Calibri" panose="020F0502020204030204" pitchFamily="34" charset="0"/>
                          <a:ea typeface="Calibri" panose="020F0502020204030204" pitchFamily="34" charset="0"/>
                        </a:rPr>
                        <a:t>3001000001100</a:t>
                      </a:r>
                      <a:endParaRPr lang="fr-FR" sz="1200">
                        <a:effectLst/>
                        <a:latin typeface="Calibri" panose="020F0502020204030204" pitchFamily="34" charset="0"/>
                        <a:ea typeface="Calibri" panose="020F0502020204030204" pitchFamily="34" charset="0"/>
                      </a:endParaRPr>
                    </a:p>
                  </a:txBody>
                  <a:tcPr marL="10705" marR="10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200">
                          <a:solidFill>
                            <a:srgbClr val="000000"/>
                          </a:solidFill>
                          <a:effectLst/>
                          <a:latin typeface="Calibri" panose="020F0502020204030204" pitchFamily="34" charset="0"/>
                          <a:ea typeface="Calibri" panose="020F0502020204030204" pitchFamily="34" charset="0"/>
                        </a:rPr>
                        <a:t>Frais de facturation</a:t>
                      </a:r>
                      <a:endParaRPr lang="fr-FR" sz="1200">
                        <a:effectLst/>
                        <a:latin typeface="Calibri" panose="020F0502020204030204" pitchFamily="34" charset="0"/>
                        <a:ea typeface="Calibri" panose="020F0502020204030204" pitchFamily="34" charset="0"/>
                      </a:endParaRPr>
                    </a:p>
                  </a:txBody>
                  <a:tcPr marL="10705" marR="10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4254264"/>
                  </a:ext>
                </a:extLst>
              </a:tr>
              <a:tr h="188318">
                <a:tc>
                  <a:txBody>
                    <a:bodyPr/>
                    <a:lstStyle/>
                    <a:p>
                      <a:r>
                        <a:rPr lang="fr-FR" sz="1200">
                          <a:solidFill>
                            <a:srgbClr val="000000"/>
                          </a:solidFill>
                          <a:effectLst/>
                          <a:latin typeface="Calibri" panose="020F0502020204030204" pitchFamily="34" charset="0"/>
                          <a:ea typeface="Calibri" panose="020F0502020204030204" pitchFamily="34" charset="0"/>
                        </a:rPr>
                        <a:t>3001000001117</a:t>
                      </a:r>
                      <a:endParaRPr lang="fr-FR" sz="1200">
                        <a:effectLst/>
                        <a:latin typeface="Calibri" panose="020F0502020204030204" pitchFamily="34" charset="0"/>
                        <a:ea typeface="Calibri" panose="020F0502020204030204" pitchFamily="34" charset="0"/>
                      </a:endParaRPr>
                    </a:p>
                  </a:txBody>
                  <a:tcPr marL="10705" marR="10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200">
                          <a:solidFill>
                            <a:srgbClr val="000000"/>
                          </a:solidFill>
                          <a:effectLst/>
                          <a:latin typeface="Calibri" panose="020F0502020204030204" pitchFamily="34" charset="0"/>
                          <a:ea typeface="Calibri" panose="020F0502020204030204" pitchFamily="34" charset="0"/>
                        </a:rPr>
                        <a:t>Concession de linéaire (Rack jobbing)</a:t>
                      </a:r>
                      <a:endParaRPr lang="fr-FR" sz="1200">
                        <a:effectLst/>
                        <a:latin typeface="Calibri" panose="020F0502020204030204" pitchFamily="34" charset="0"/>
                        <a:ea typeface="Calibri" panose="020F0502020204030204" pitchFamily="34" charset="0"/>
                      </a:endParaRPr>
                    </a:p>
                  </a:txBody>
                  <a:tcPr marL="10705" marR="10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627523"/>
                  </a:ext>
                </a:extLst>
              </a:tr>
              <a:tr h="188318">
                <a:tc>
                  <a:txBody>
                    <a:bodyPr/>
                    <a:lstStyle/>
                    <a:p>
                      <a:r>
                        <a:rPr lang="fr-FR" sz="1200">
                          <a:solidFill>
                            <a:srgbClr val="000000"/>
                          </a:solidFill>
                          <a:effectLst/>
                          <a:latin typeface="Calibri" panose="020F0502020204030204" pitchFamily="34" charset="0"/>
                          <a:ea typeface="Calibri" panose="020F0502020204030204" pitchFamily="34" charset="0"/>
                        </a:rPr>
                        <a:t>3001000002282</a:t>
                      </a:r>
                      <a:endParaRPr lang="fr-FR" sz="1200">
                        <a:effectLst/>
                        <a:latin typeface="Calibri" panose="020F0502020204030204" pitchFamily="34" charset="0"/>
                        <a:ea typeface="Calibri" panose="020F0502020204030204" pitchFamily="34" charset="0"/>
                      </a:endParaRPr>
                    </a:p>
                  </a:txBody>
                  <a:tcPr marL="10705" marR="10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200">
                          <a:solidFill>
                            <a:srgbClr val="000000"/>
                          </a:solidFill>
                          <a:effectLst/>
                          <a:latin typeface="Calibri" panose="020F0502020204030204" pitchFamily="34" charset="0"/>
                          <a:ea typeface="Calibri" panose="020F0502020204030204" pitchFamily="34" charset="0"/>
                        </a:rPr>
                        <a:t>Eco Emballage</a:t>
                      </a:r>
                      <a:endParaRPr lang="fr-FR" sz="1200">
                        <a:effectLst/>
                        <a:latin typeface="Calibri" panose="020F0502020204030204" pitchFamily="34" charset="0"/>
                        <a:ea typeface="Calibri" panose="020F0502020204030204" pitchFamily="34" charset="0"/>
                      </a:endParaRPr>
                    </a:p>
                  </a:txBody>
                  <a:tcPr marL="10705" marR="10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9092118"/>
                  </a:ext>
                </a:extLst>
              </a:tr>
              <a:tr h="188318">
                <a:tc>
                  <a:txBody>
                    <a:bodyPr/>
                    <a:lstStyle/>
                    <a:p>
                      <a:r>
                        <a:rPr lang="fr-FR" sz="1200">
                          <a:solidFill>
                            <a:srgbClr val="000000"/>
                          </a:solidFill>
                          <a:effectLst/>
                          <a:latin typeface="Calibri" panose="020F0502020204030204" pitchFamily="34" charset="0"/>
                          <a:ea typeface="Calibri" panose="020F0502020204030204" pitchFamily="34" charset="0"/>
                        </a:rPr>
                        <a:t>3001000002459</a:t>
                      </a:r>
                      <a:endParaRPr lang="fr-FR" sz="1200">
                        <a:effectLst/>
                        <a:latin typeface="Calibri" panose="020F0502020204030204" pitchFamily="34" charset="0"/>
                        <a:ea typeface="Calibri" panose="020F0502020204030204" pitchFamily="34" charset="0"/>
                      </a:endParaRPr>
                    </a:p>
                  </a:txBody>
                  <a:tcPr marL="10705" marR="10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200">
                          <a:solidFill>
                            <a:srgbClr val="000000"/>
                          </a:solidFill>
                          <a:effectLst/>
                          <a:latin typeface="Calibri" panose="020F0502020204030204" pitchFamily="34" charset="0"/>
                          <a:ea typeface="Calibri" panose="020F0502020204030204" pitchFamily="34" charset="0"/>
                        </a:rPr>
                        <a:t>Taxe DEEE</a:t>
                      </a:r>
                      <a:endParaRPr lang="fr-FR" sz="1200">
                        <a:effectLst/>
                        <a:latin typeface="Calibri" panose="020F0502020204030204" pitchFamily="34" charset="0"/>
                        <a:ea typeface="Calibri" panose="020F0502020204030204" pitchFamily="34" charset="0"/>
                      </a:endParaRPr>
                    </a:p>
                  </a:txBody>
                  <a:tcPr marL="10705" marR="10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2985948"/>
                  </a:ext>
                </a:extLst>
              </a:tr>
              <a:tr h="188318">
                <a:tc>
                  <a:txBody>
                    <a:bodyPr/>
                    <a:lstStyle/>
                    <a:p>
                      <a:r>
                        <a:rPr lang="fr-FR" sz="1200">
                          <a:solidFill>
                            <a:srgbClr val="000000"/>
                          </a:solidFill>
                          <a:effectLst/>
                          <a:latin typeface="Calibri" panose="020F0502020204030204" pitchFamily="34" charset="0"/>
                          <a:ea typeface="Calibri" panose="020F0502020204030204" pitchFamily="34" charset="0"/>
                        </a:rPr>
                        <a:t>3592000000014</a:t>
                      </a:r>
                      <a:endParaRPr lang="fr-FR" sz="1200">
                        <a:effectLst/>
                        <a:latin typeface="Calibri" panose="020F0502020204030204" pitchFamily="34" charset="0"/>
                        <a:ea typeface="Calibri" panose="020F0502020204030204" pitchFamily="34" charset="0"/>
                      </a:endParaRPr>
                    </a:p>
                  </a:txBody>
                  <a:tcPr marL="10705" marR="10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200">
                          <a:solidFill>
                            <a:srgbClr val="000000"/>
                          </a:solidFill>
                          <a:effectLst/>
                          <a:latin typeface="Calibri" panose="020F0502020204030204" pitchFamily="34" charset="0"/>
                          <a:ea typeface="Calibri" panose="020F0502020204030204" pitchFamily="34" charset="0"/>
                        </a:rPr>
                        <a:t>Pénalités de retard</a:t>
                      </a:r>
                      <a:endParaRPr lang="fr-FR" sz="1200">
                        <a:effectLst/>
                        <a:latin typeface="Calibri" panose="020F0502020204030204" pitchFamily="34" charset="0"/>
                        <a:ea typeface="Calibri" panose="020F0502020204030204" pitchFamily="34" charset="0"/>
                      </a:endParaRPr>
                    </a:p>
                  </a:txBody>
                  <a:tcPr marL="10705" marR="10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8544207"/>
                  </a:ext>
                </a:extLst>
              </a:tr>
              <a:tr h="188318">
                <a:tc>
                  <a:txBody>
                    <a:bodyPr/>
                    <a:lstStyle/>
                    <a:p>
                      <a:r>
                        <a:rPr lang="fr-FR" sz="1200">
                          <a:solidFill>
                            <a:srgbClr val="000000"/>
                          </a:solidFill>
                          <a:effectLst/>
                          <a:latin typeface="Calibri" panose="020F0502020204030204" pitchFamily="34" charset="0"/>
                          <a:ea typeface="Calibri" panose="020F0502020204030204" pitchFamily="34" charset="0"/>
                        </a:rPr>
                        <a:t>3592000000021</a:t>
                      </a:r>
                      <a:endParaRPr lang="fr-FR" sz="1200">
                        <a:effectLst/>
                        <a:latin typeface="Calibri" panose="020F0502020204030204" pitchFamily="34" charset="0"/>
                        <a:ea typeface="Calibri" panose="020F0502020204030204" pitchFamily="34" charset="0"/>
                      </a:endParaRPr>
                    </a:p>
                  </a:txBody>
                  <a:tcPr marL="10705" marR="10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200">
                          <a:solidFill>
                            <a:srgbClr val="000000"/>
                          </a:solidFill>
                          <a:effectLst/>
                          <a:latin typeface="Calibri" panose="020F0502020204030204" pitchFamily="34" charset="0"/>
                          <a:ea typeface="Calibri" panose="020F0502020204030204" pitchFamily="34" charset="0"/>
                        </a:rPr>
                        <a:t>ECO APE</a:t>
                      </a:r>
                      <a:endParaRPr lang="fr-FR" sz="1200">
                        <a:effectLst/>
                        <a:latin typeface="Calibri" panose="020F0502020204030204" pitchFamily="34" charset="0"/>
                        <a:ea typeface="Calibri" panose="020F0502020204030204" pitchFamily="34" charset="0"/>
                      </a:endParaRPr>
                    </a:p>
                  </a:txBody>
                  <a:tcPr marL="10705" marR="10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5663346"/>
                  </a:ext>
                </a:extLst>
              </a:tr>
              <a:tr h="188318">
                <a:tc>
                  <a:txBody>
                    <a:bodyPr/>
                    <a:lstStyle/>
                    <a:p>
                      <a:r>
                        <a:rPr lang="fr-FR" sz="1200">
                          <a:solidFill>
                            <a:srgbClr val="000000"/>
                          </a:solidFill>
                          <a:effectLst/>
                          <a:latin typeface="Calibri" panose="020F0502020204030204" pitchFamily="34" charset="0"/>
                          <a:ea typeface="Calibri" panose="020F0502020204030204" pitchFamily="34" charset="0"/>
                        </a:rPr>
                        <a:t>3592000000038</a:t>
                      </a:r>
                      <a:endParaRPr lang="fr-FR" sz="1200">
                        <a:effectLst/>
                        <a:latin typeface="Calibri" panose="020F0502020204030204" pitchFamily="34" charset="0"/>
                        <a:ea typeface="Calibri" panose="020F0502020204030204" pitchFamily="34" charset="0"/>
                      </a:endParaRPr>
                    </a:p>
                  </a:txBody>
                  <a:tcPr marL="10705" marR="10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200">
                          <a:solidFill>
                            <a:srgbClr val="000000"/>
                          </a:solidFill>
                          <a:effectLst/>
                          <a:latin typeface="Calibri" panose="020F0502020204030204" pitchFamily="34" charset="0"/>
                          <a:ea typeface="Calibri" panose="020F0502020204030204" pitchFamily="34" charset="0"/>
                        </a:rPr>
                        <a:t>CVO Semences certifiées</a:t>
                      </a:r>
                      <a:endParaRPr lang="fr-FR" sz="1200">
                        <a:effectLst/>
                        <a:latin typeface="Calibri" panose="020F0502020204030204" pitchFamily="34" charset="0"/>
                        <a:ea typeface="Calibri" panose="020F0502020204030204" pitchFamily="34" charset="0"/>
                      </a:endParaRPr>
                    </a:p>
                  </a:txBody>
                  <a:tcPr marL="10705" marR="10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9891550"/>
                  </a:ext>
                </a:extLst>
              </a:tr>
              <a:tr h="282476">
                <a:tc>
                  <a:txBody>
                    <a:bodyPr/>
                    <a:lstStyle/>
                    <a:p>
                      <a:r>
                        <a:rPr lang="fr-FR" sz="1200" dirty="0">
                          <a:solidFill>
                            <a:srgbClr val="FF0000"/>
                          </a:solidFill>
                          <a:effectLst/>
                          <a:latin typeface="Calibri" panose="020F0502020204030204" pitchFamily="34" charset="0"/>
                          <a:ea typeface="Calibri" panose="020F0502020204030204" pitchFamily="34" charset="0"/>
                        </a:rPr>
                        <a:t>3592000000045</a:t>
                      </a:r>
                      <a:endParaRPr lang="fr-FR" sz="1200" dirty="0">
                        <a:effectLst/>
                        <a:latin typeface="Calibri" panose="020F0502020204030204" pitchFamily="34" charset="0"/>
                        <a:ea typeface="Calibri" panose="020F0502020204030204" pitchFamily="34" charset="0"/>
                      </a:endParaRPr>
                    </a:p>
                  </a:txBody>
                  <a:tcPr marL="10705" marR="10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200">
                          <a:solidFill>
                            <a:srgbClr val="FF0000"/>
                          </a:solidFill>
                          <a:effectLst/>
                          <a:latin typeface="Calibri" panose="020F0502020204030204" pitchFamily="34" charset="0"/>
                          <a:ea typeface="Calibri" panose="020F0502020204030204" pitchFamily="34" charset="0"/>
                        </a:rPr>
                        <a:t>Produits phytosanitaires - Frais de port TVA à 20%</a:t>
                      </a:r>
                      <a:endParaRPr lang="fr-FR" sz="1200">
                        <a:effectLst/>
                        <a:latin typeface="Calibri" panose="020F0502020204030204" pitchFamily="34" charset="0"/>
                        <a:ea typeface="Calibri" panose="020F0502020204030204" pitchFamily="34" charset="0"/>
                      </a:endParaRPr>
                    </a:p>
                  </a:txBody>
                  <a:tcPr marL="10705" marR="10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9508653"/>
                  </a:ext>
                </a:extLst>
              </a:tr>
              <a:tr h="282476">
                <a:tc>
                  <a:txBody>
                    <a:bodyPr/>
                    <a:lstStyle/>
                    <a:p>
                      <a:r>
                        <a:rPr lang="fr-FR" sz="1200">
                          <a:solidFill>
                            <a:srgbClr val="FF0000"/>
                          </a:solidFill>
                          <a:effectLst/>
                          <a:latin typeface="Calibri" panose="020F0502020204030204" pitchFamily="34" charset="0"/>
                          <a:ea typeface="Calibri" panose="020F0502020204030204" pitchFamily="34" charset="0"/>
                        </a:rPr>
                        <a:t>3592000000052</a:t>
                      </a:r>
                      <a:endParaRPr lang="fr-FR" sz="1200">
                        <a:effectLst/>
                        <a:latin typeface="Calibri" panose="020F0502020204030204" pitchFamily="34" charset="0"/>
                        <a:ea typeface="Calibri" panose="020F0502020204030204" pitchFamily="34" charset="0"/>
                      </a:endParaRPr>
                    </a:p>
                  </a:txBody>
                  <a:tcPr marL="10705" marR="10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200">
                          <a:solidFill>
                            <a:srgbClr val="FF0000"/>
                          </a:solidFill>
                          <a:effectLst/>
                          <a:latin typeface="Calibri" panose="020F0502020204030204" pitchFamily="34" charset="0"/>
                          <a:ea typeface="Calibri" panose="020F0502020204030204" pitchFamily="34" charset="0"/>
                        </a:rPr>
                        <a:t>Produits phytosanitaires - Frais de port TVA à 10%</a:t>
                      </a:r>
                      <a:endParaRPr lang="fr-FR" sz="1200">
                        <a:effectLst/>
                        <a:latin typeface="Calibri" panose="020F0502020204030204" pitchFamily="34" charset="0"/>
                        <a:ea typeface="Calibri" panose="020F0502020204030204" pitchFamily="34" charset="0"/>
                      </a:endParaRPr>
                    </a:p>
                  </a:txBody>
                  <a:tcPr marL="10705" marR="10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2007994"/>
                  </a:ext>
                </a:extLst>
              </a:tr>
              <a:tr h="191699">
                <a:tc>
                  <a:txBody>
                    <a:bodyPr/>
                    <a:lstStyle/>
                    <a:p>
                      <a:r>
                        <a:rPr lang="fr-FR" sz="1200" dirty="0">
                          <a:solidFill>
                            <a:srgbClr val="FF0000"/>
                          </a:solidFill>
                          <a:effectLst/>
                          <a:latin typeface="Calibri" panose="020F0502020204030204" pitchFamily="34" charset="0"/>
                          <a:ea typeface="Calibri" panose="020F0502020204030204" pitchFamily="34" charset="0"/>
                        </a:rPr>
                        <a:t>3592000000069</a:t>
                      </a:r>
                      <a:endParaRPr lang="fr-FR" sz="1200" dirty="0">
                        <a:effectLst/>
                        <a:latin typeface="Calibri" panose="020F0502020204030204" pitchFamily="34" charset="0"/>
                        <a:ea typeface="Calibri" panose="020F0502020204030204" pitchFamily="34" charset="0"/>
                      </a:endParaRPr>
                    </a:p>
                  </a:txBody>
                  <a:tcPr marL="10705" marR="10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200" dirty="0">
                          <a:solidFill>
                            <a:srgbClr val="FF0000"/>
                          </a:solidFill>
                          <a:effectLst/>
                          <a:latin typeface="Calibri" panose="020F0502020204030204" pitchFamily="34" charset="0"/>
                          <a:ea typeface="Calibri" panose="020F0502020204030204" pitchFamily="34" charset="0"/>
                        </a:rPr>
                        <a:t>Produits phytosanitaires - Frais de port TVA à 0%</a:t>
                      </a:r>
                      <a:endParaRPr lang="fr-FR" sz="1200" dirty="0">
                        <a:effectLst/>
                        <a:latin typeface="Calibri" panose="020F0502020204030204" pitchFamily="34" charset="0"/>
                        <a:ea typeface="Calibri" panose="020F0502020204030204" pitchFamily="34" charset="0"/>
                      </a:endParaRPr>
                    </a:p>
                  </a:txBody>
                  <a:tcPr marL="10705" marR="10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9400121"/>
                  </a:ext>
                </a:extLst>
              </a:tr>
              <a:tr h="191699">
                <a:tc>
                  <a:txBody>
                    <a:bodyPr/>
                    <a:lstStyle/>
                    <a:p>
                      <a:pPr algn="l" fontAlgn="ctr"/>
                      <a:r>
                        <a:rPr lang="fr-FR" sz="1200" b="0" i="0" u="none" strike="noStrike" dirty="0">
                          <a:solidFill>
                            <a:srgbClr val="FF0000"/>
                          </a:solidFill>
                          <a:effectLst/>
                          <a:latin typeface="Calibri" panose="020F0502020204030204" pitchFamily="34" charset="0"/>
                        </a:rPr>
                        <a:t>3592000000076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rgbClr val="FF0000"/>
                          </a:solidFill>
                          <a:effectLst/>
                          <a:latin typeface="Calibri" panose="020F0502020204030204" pitchFamily="34" charset="0"/>
                        </a:rPr>
                        <a:t>Semences - Frais de port TVA à 20%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271235"/>
                  </a:ext>
                </a:extLst>
              </a:tr>
              <a:tr h="191699">
                <a:tc>
                  <a:txBody>
                    <a:bodyPr/>
                    <a:lstStyle/>
                    <a:p>
                      <a:pPr algn="l" fontAlgn="ctr"/>
                      <a:r>
                        <a:rPr lang="fr-FR" sz="1200" b="0" i="0" u="none" strike="noStrike">
                          <a:solidFill>
                            <a:srgbClr val="FF0000"/>
                          </a:solidFill>
                          <a:effectLst/>
                          <a:latin typeface="Calibri" panose="020F0502020204030204" pitchFamily="34" charset="0"/>
                        </a:rPr>
                        <a:t>3592000000083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rgbClr val="FF0000"/>
                          </a:solidFill>
                          <a:effectLst/>
                          <a:latin typeface="Calibri" panose="020F0502020204030204" pitchFamily="34" charset="0"/>
                        </a:rPr>
                        <a:t>Semences - Frais de port TVA à 10%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4680354"/>
                  </a:ext>
                </a:extLst>
              </a:tr>
              <a:tr h="191699">
                <a:tc>
                  <a:txBody>
                    <a:bodyPr/>
                    <a:lstStyle/>
                    <a:p>
                      <a:pPr algn="l" fontAlgn="ctr"/>
                      <a:r>
                        <a:rPr lang="fr-FR" sz="1200" b="0" i="0" u="none" strike="noStrike">
                          <a:solidFill>
                            <a:srgbClr val="FF0000"/>
                          </a:solidFill>
                          <a:effectLst/>
                          <a:latin typeface="Calibri" panose="020F0502020204030204" pitchFamily="34" charset="0"/>
                        </a:rPr>
                        <a:t>3592000000090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rgbClr val="FF0000"/>
                          </a:solidFill>
                          <a:effectLst/>
                          <a:latin typeface="Calibri" panose="020F0502020204030204" pitchFamily="34" charset="0"/>
                        </a:rPr>
                        <a:t>Semences - Frais de port TVA à 5,5%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128272"/>
                  </a:ext>
                </a:extLst>
              </a:tr>
              <a:tr h="191699">
                <a:tc>
                  <a:txBody>
                    <a:bodyPr/>
                    <a:lstStyle/>
                    <a:p>
                      <a:pPr algn="l" fontAlgn="ctr"/>
                      <a:r>
                        <a:rPr lang="fr-FR" sz="1200" b="0" i="0" u="none" strike="noStrike">
                          <a:solidFill>
                            <a:srgbClr val="FF0000"/>
                          </a:solidFill>
                          <a:effectLst/>
                          <a:latin typeface="Calibri" panose="020F0502020204030204" pitchFamily="34" charset="0"/>
                        </a:rPr>
                        <a:t>3592000000106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rgbClr val="FF0000"/>
                          </a:solidFill>
                          <a:effectLst/>
                          <a:latin typeface="Calibri" panose="020F0502020204030204" pitchFamily="34" charset="0"/>
                        </a:rPr>
                        <a:t>Semences - Frais de port TVA à 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6321457"/>
                  </a:ext>
                </a:extLst>
              </a:tr>
              <a:tr h="191699">
                <a:tc>
                  <a:txBody>
                    <a:bodyPr/>
                    <a:lstStyle/>
                    <a:p>
                      <a:pPr algn="l" fontAlgn="ctr"/>
                      <a:r>
                        <a:rPr lang="fr-FR" sz="1200" b="0" i="0" u="none" strike="noStrike">
                          <a:solidFill>
                            <a:srgbClr val="FF0000"/>
                          </a:solidFill>
                          <a:effectLst/>
                          <a:latin typeface="Calibri" panose="020F0502020204030204" pitchFamily="34" charset="0"/>
                        </a:rPr>
                        <a:t>3592000000113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rgbClr val="FF0000"/>
                          </a:solidFill>
                          <a:effectLst/>
                          <a:latin typeface="Calibri" panose="020F0502020204030204" pitchFamily="34" charset="0"/>
                        </a:rPr>
                        <a:t>Agro équipements - Frais de port TVA à 20%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3827809"/>
                  </a:ext>
                </a:extLst>
              </a:tr>
              <a:tr h="191699">
                <a:tc>
                  <a:txBody>
                    <a:bodyPr/>
                    <a:lstStyle/>
                    <a:p>
                      <a:pPr algn="l" fontAlgn="ctr"/>
                      <a:r>
                        <a:rPr lang="fr-FR" sz="1200" b="0" i="0" u="none" strike="noStrike">
                          <a:solidFill>
                            <a:srgbClr val="FF0000"/>
                          </a:solidFill>
                          <a:effectLst/>
                          <a:latin typeface="Calibri" panose="020F0502020204030204" pitchFamily="34" charset="0"/>
                        </a:rPr>
                        <a:t>3592000000120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rgbClr val="FF0000"/>
                          </a:solidFill>
                          <a:effectLst/>
                          <a:latin typeface="Calibri" panose="020F0502020204030204" pitchFamily="34" charset="0"/>
                        </a:rPr>
                        <a:t>Agro équipements - Frais de port TVA à 10%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0713045"/>
                  </a:ext>
                </a:extLst>
              </a:tr>
              <a:tr h="191699">
                <a:tc>
                  <a:txBody>
                    <a:bodyPr/>
                    <a:lstStyle/>
                    <a:p>
                      <a:pPr algn="l" fontAlgn="ctr"/>
                      <a:r>
                        <a:rPr lang="fr-FR" sz="1200" b="0" i="0" u="none" strike="noStrike">
                          <a:solidFill>
                            <a:srgbClr val="FF0000"/>
                          </a:solidFill>
                          <a:effectLst/>
                          <a:latin typeface="Calibri" panose="020F0502020204030204" pitchFamily="34" charset="0"/>
                        </a:rPr>
                        <a:t>3592000000137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rgbClr val="FF0000"/>
                          </a:solidFill>
                          <a:effectLst/>
                          <a:latin typeface="Calibri" panose="020F0502020204030204" pitchFamily="34" charset="0"/>
                        </a:rPr>
                        <a:t>Agro équipements - Frais de port TVA à 5,5%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6611747"/>
                  </a:ext>
                </a:extLst>
              </a:tr>
              <a:tr h="191699">
                <a:tc>
                  <a:txBody>
                    <a:bodyPr/>
                    <a:lstStyle/>
                    <a:p>
                      <a:pPr algn="l" fontAlgn="ctr"/>
                      <a:r>
                        <a:rPr lang="fr-FR" sz="1200" b="0" i="0" u="none" strike="noStrike">
                          <a:solidFill>
                            <a:srgbClr val="FF0000"/>
                          </a:solidFill>
                          <a:effectLst/>
                          <a:latin typeface="Calibri" panose="020F0502020204030204" pitchFamily="34" charset="0"/>
                        </a:rPr>
                        <a:t>3592000000144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200" b="0" i="0" u="none" strike="noStrike" dirty="0">
                          <a:solidFill>
                            <a:srgbClr val="FF0000"/>
                          </a:solidFill>
                          <a:effectLst/>
                          <a:latin typeface="Calibri" panose="020F0502020204030204" pitchFamily="34" charset="0"/>
                        </a:rPr>
                        <a:t>Agro équipements - Frais de port TVA à 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5633429"/>
                  </a:ext>
                </a:extLst>
              </a:tr>
            </a:tbl>
          </a:graphicData>
        </a:graphic>
      </p:graphicFrame>
      <p:sp>
        <p:nvSpPr>
          <p:cNvPr id="6" name="ZoneTexte 5">
            <a:extLst>
              <a:ext uri="{FF2B5EF4-FFF2-40B4-BE49-F238E27FC236}">
                <a16:creationId xmlns:a16="http://schemas.microsoft.com/office/drawing/2014/main" id="{E6283820-F913-CF7A-DE02-31748193DBB6}"/>
              </a:ext>
            </a:extLst>
          </p:cNvPr>
          <p:cNvSpPr txBox="1"/>
          <p:nvPr/>
        </p:nvSpPr>
        <p:spPr>
          <a:xfrm>
            <a:off x="5148064" y="1340768"/>
            <a:ext cx="3816424" cy="2862322"/>
          </a:xfrm>
          <a:prstGeom prst="rect">
            <a:avLst/>
          </a:prstGeom>
          <a:noFill/>
        </p:spPr>
        <p:txBody>
          <a:bodyPr wrap="square" rtlCol="0">
            <a:spAutoFit/>
          </a:bodyPr>
          <a:lstStyle/>
          <a:p>
            <a:r>
              <a:rPr lang="fr-FR" b="1" dirty="0">
                <a:solidFill>
                  <a:schemeClr val="accent6"/>
                </a:solidFill>
                <a:latin typeface="+mn-lt"/>
              </a:rPr>
              <a:t>Besoin identifié </a:t>
            </a:r>
          </a:p>
          <a:p>
            <a:endParaRPr lang="fr-FR" dirty="0">
              <a:latin typeface="+mn-lt"/>
            </a:endParaRPr>
          </a:p>
          <a:p>
            <a:r>
              <a:rPr lang="fr-FR" dirty="0">
                <a:latin typeface="+mn-lt"/>
              </a:rPr>
              <a:t>Compléter la liste des codes génériques EAN 13 utilisés dans plusieurs messages pour répondre aux attentes concernant la gestion des frais de port à la ligne</a:t>
            </a:r>
          </a:p>
          <a:p>
            <a:endParaRPr lang="fr-FR" dirty="0">
              <a:latin typeface="+mn-lt"/>
            </a:endParaRPr>
          </a:p>
          <a:p>
            <a:r>
              <a:rPr lang="fr-FR" dirty="0">
                <a:solidFill>
                  <a:srgbClr val="FF0000"/>
                </a:solidFill>
                <a:latin typeface="+mn-lt"/>
              </a:rPr>
              <a:t>=&gt; Création de 11 nouveaux codes génériques</a:t>
            </a:r>
          </a:p>
        </p:txBody>
      </p:sp>
      <p:sp>
        <p:nvSpPr>
          <p:cNvPr id="7" name="ZoneTexte 6">
            <a:extLst>
              <a:ext uri="{FF2B5EF4-FFF2-40B4-BE49-F238E27FC236}">
                <a16:creationId xmlns:a16="http://schemas.microsoft.com/office/drawing/2014/main" id="{93B89FEC-0EC4-8107-ED10-4E440E993AE7}"/>
              </a:ext>
            </a:extLst>
          </p:cNvPr>
          <p:cNvSpPr txBox="1"/>
          <p:nvPr/>
        </p:nvSpPr>
        <p:spPr>
          <a:xfrm>
            <a:off x="5111552" y="5182877"/>
            <a:ext cx="4032448" cy="523220"/>
          </a:xfrm>
          <a:prstGeom prst="rect">
            <a:avLst/>
          </a:prstGeom>
          <a:noFill/>
        </p:spPr>
        <p:txBody>
          <a:bodyPr wrap="square" rtlCol="0">
            <a:spAutoFit/>
          </a:bodyPr>
          <a:lstStyle/>
          <a:p>
            <a:r>
              <a:rPr lang="fr-FR" sz="1400" i="1" dirty="0">
                <a:latin typeface="+mn-lt"/>
              </a:rPr>
              <a:t>=&gt; Mise à jour de l’ensemble des guides utilisateurs SCA concernés</a:t>
            </a:r>
          </a:p>
        </p:txBody>
      </p:sp>
    </p:spTree>
    <p:extLst>
      <p:ext uri="{BB962C8B-B14F-4D97-AF65-F5344CB8AC3E}">
        <p14:creationId xmlns:p14="http://schemas.microsoft.com/office/powerpoint/2010/main" val="1758793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A77B78-CE65-30FC-6351-5A3D46B9DF0C}"/>
              </a:ext>
            </a:extLst>
          </p:cNvPr>
          <p:cNvSpPr>
            <a:spLocks noGrp="1"/>
          </p:cNvSpPr>
          <p:nvPr>
            <p:ph type="title"/>
          </p:nvPr>
        </p:nvSpPr>
        <p:spPr/>
        <p:txBody>
          <a:bodyPr/>
          <a:lstStyle/>
          <a:p>
            <a:r>
              <a:rPr lang="fr-FR" dirty="0"/>
              <a:t>Récapitulatif suite plénière de ce jour</a:t>
            </a:r>
          </a:p>
        </p:txBody>
      </p:sp>
      <p:sp>
        <p:nvSpPr>
          <p:cNvPr id="3" name="Espace réservé du contenu 2">
            <a:extLst>
              <a:ext uri="{FF2B5EF4-FFF2-40B4-BE49-F238E27FC236}">
                <a16:creationId xmlns:a16="http://schemas.microsoft.com/office/drawing/2014/main" id="{85942AC7-9B91-824C-D3F3-AAAEF20C7E1A}"/>
              </a:ext>
            </a:extLst>
          </p:cNvPr>
          <p:cNvSpPr>
            <a:spLocks noGrp="1"/>
          </p:cNvSpPr>
          <p:nvPr>
            <p:ph idx="1"/>
          </p:nvPr>
        </p:nvSpPr>
        <p:spPr>
          <a:xfrm>
            <a:off x="35496" y="1052736"/>
            <a:ext cx="9108504" cy="5733256"/>
          </a:xfrm>
        </p:spPr>
        <p:txBody>
          <a:bodyPr>
            <a:normAutofit fontScale="85000" lnSpcReduction="20000"/>
          </a:bodyPr>
          <a:lstStyle/>
          <a:p>
            <a:pPr marL="0" indent="0">
              <a:buNone/>
            </a:pPr>
            <a:r>
              <a:rPr lang="fr-FR" b="1" dirty="0">
                <a:solidFill>
                  <a:schemeClr val="accent6"/>
                </a:solidFill>
              </a:rPr>
              <a:t>AEE transmet aux membres du GT SCA</a:t>
            </a:r>
          </a:p>
          <a:p>
            <a:pPr>
              <a:buFontTx/>
              <a:buChar char="-"/>
            </a:pPr>
            <a:r>
              <a:rPr lang="fr-FR" dirty="0"/>
              <a:t>Proposition de compte rendu des échanges de la réunion de ce jour</a:t>
            </a:r>
          </a:p>
          <a:p>
            <a:pPr>
              <a:buFontTx/>
              <a:buChar char="-"/>
            </a:pPr>
            <a:r>
              <a:rPr lang="fr-FR" dirty="0"/>
              <a:t>Support de présentation de la réunion du jour</a:t>
            </a:r>
          </a:p>
          <a:p>
            <a:pPr>
              <a:buFontTx/>
              <a:buChar char="-"/>
            </a:pPr>
            <a:r>
              <a:rPr lang="fr-FR" dirty="0"/>
              <a:t>Guide PRICAT kits et offres commerciales avec délai de relecture pour validation avant publication en versions française et anglaise</a:t>
            </a:r>
          </a:p>
          <a:p>
            <a:pPr>
              <a:buFontTx/>
              <a:buChar char="-"/>
            </a:pPr>
            <a:r>
              <a:rPr lang="fr-FR" dirty="0"/>
              <a:t>Guide INVOIC mis à jour avec délai de relecture pour validation avant publication en versions française et anglaise</a:t>
            </a:r>
          </a:p>
          <a:p>
            <a:pPr>
              <a:buFontTx/>
              <a:buChar char="-"/>
            </a:pPr>
            <a:r>
              <a:rPr lang="fr-FR" dirty="0"/>
              <a:t>Guide DESADV mis à jour avec délai de relecture pour validation avant publication en versions française et anglaise</a:t>
            </a:r>
          </a:p>
          <a:p>
            <a:pPr>
              <a:buFontTx/>
              <a:buChar char="-"/>
            </a:pPr>
            <a:r>
              <a:rPr lang="fr-FR" dirty="0"/>
              <a:t>Guide ORDERS mis à jour (modification mineure) + publication en versions française et anglaise</a:t>
            </a:r>
          </a:p>
          <a:p>
            <a:pPr>
              <a:buFontTx/>
              <a:buChar char="-"/>
            </a:pPr>
            <a:r>
              <a:rPr lang="fr-FR" dirty="0"/>
              <a:t>Spécifications du fichier de détails des </a:t>
            </a:r>
            <a:r>
              <a:rPr lang="fr-FR" dirty="0" err="1"/>
              <a:t>RFCs</a:t>
            </a:r>
            <a:r>
              <a:rPr lang="fr-FR" dirty="0"/>
              <a:t> validés + publication </a:t>
            </a:r>
          </a:p>
          <a:p>
            <a:pPr>
              <a:buFontTx/>
              <a:buChar char="-"/>
            </a:pPr>
            <a:r>
              <a:rPr lang="fr-FR" dirty="0"/>
              <a:t>Liste de EAN 13 génériques mise à jour (fichier </a:t>
            </a:r>
            <a:r>
              <a:rPr lang="fr-FR" dirty="0" err="1"/>
              <a:t>excel</a:t>
            </a:r>
            <a:r>
              <a:rPr lang="fr-FR" dirty="0"/>
              <a:t>)</a:t>
            </a:r>
          </a:p>
          <a:p>
            <a:pPr>
              <a:buFontTx/>
              <a:buChar char="-"/>
            </a:pPr>
            <a:endParaRPr lang="fr-FR" dirty="0"/>
          </a:p>
          <a:p>
            <a:pPr marL="0" indent="0">
              <a:buNone/>
            </a:pPr>
            <a:r>
              <a:rPr lang="fr-FR" b="1" dirty="0">
                <a:solidFill>
                  <a:schemeClr val="accent6"/>
                </a:solidFill>
              </a:rPr>
              <a:t>A venir</a:t>
            </a:r>
          </a:p>
          <a:p>
            <a:pPr>
              <a:buFontTx/>
              <a:buChar char="-"/>
            </a:pPr>
            <a:r>
              <a:rPr lang="fr-FR" dirty="0"/>
              <a:t>Publication </a:t>
            </a:r>
            <a:r>
              <a:rPr lang="fr-FR" sz="1800" dirty="0">
                <a:latin typeface="Calibri" panose="020F0502020204030204" pitchFamily="34" charset="0"/>
                <a:ea typeface="Times New Roman" panose="02020603050405020304" pitchFamily="18" charset="0"/>
              </a:rPr>
              <a:t>Listing des données spécifiées dans le cadre de la réforme facture électronique 20214-2026</a:t>
            </a:r>
          </a:p>
          <a:p>
            <a:pPr>
              <a:buFontTx/>
              <a:buChar char="-"/>
            </a:pPr>
            <a:r>
              <a:rPr lang="fr-FR" sz="1800" dirty="0">
                <a:latin typeface="Calibri" panose="020F0502020204030204" pitchFamily="34" charset="0"/>
                <a:ea typeface="Times New Roman" panose="02020603050405020304" pitchFamily="18" charset="0"/>
              </a:rPr>
              <a:t>Travaux et réflexion sur la comparaison EDIFACT INVOIC vs XML socle commune Chorus =&gt; publication analyse + réunion de travail à prévoir</a:t>
            </a:r>
          </a:p>
          <a:p>
            <a:pPr>
              <a:buFontTx/>
              <a:buChar char="-"/>
            </a:pPr>
            <a:r>
              <a:rPr lang="fr-FR" dirty="0">
                <a:latin typeface="Calibri" panose="020F0502020204030204" pitchFamily="34" charset="0"/>
                <a:ea typeface="Times New Roman" panose="02020603050405020304" pitchFamily="18" charset="0"/>
              </a:rPr>
              <a:t>Guide ORDERSP mis à jour</a:t>
            </a:r>
          </a:p>
          <a:p>
            <a:pPr>
              <a:buFontTx/>
              <a:buChar char="-"/>
            </a:pPr>
            <a:r>
              <a:rPr lang="fr-FR" sz="1800" dirty="0">
                <a:latin typeface="Calibri" panose="020F0502020204030204" pitchFamily="34" charset="0"/>
                <a:ea typeface="Times New Roman" panose="02020603050405020304" pitchFamily="18" charset="0"/>
              </a:rPr>
              <a:t>Guide ORDRCHG ?</a:t>
            </a:r>
          </a:p>
          <a:p>
            <a:pPr>
              <a:buFontTx/>
              <a:buChar char="-"/>
            </a:pPr>
            <a:r>
              <a:rPr lang="fr-FR" dirty="0"/>
              <a:t>Process transfert entre clients =&gt; retour lors de la prochaine plénière après étude</a:t>
            </a:r>
            <a:endParaRPr lang="fr-FR" sz="1800" dirty="0">
              <a:latin typeface="Calibri" panose="020F0502020204030204" pitchFamily="34" charset="0"/>
              <a:ea typeface="Times New Roman" panose="02020603050405020304" pitchFamily="18" charset="0"/>
            </a:endParaRPr>
          </a:p>
          <a:p>
            <a:pPr marL="0" indent="0">
              <a:buNone/>
            </a:pPr>
            <a:endParaRPr lang="fr-FR" dirty="0"/>
          </a:p>
          <a:p>
            <a:pPr marL="0" indent="0">
              <a:buNone/>
            </a:pPr>
            <a:r>
              <a:rPr lang="fr-FR" b="1" dirty="0">
                <a:solidFill>
                  <a:schemeClr val="accent6"/>
                </a:solidFill>
              </a:rPr>
              <a:t>A organiser</a:t>
            </a:r>
          </a:p>
          <a:p>
            <a:pPr>
              <a:buFontTx/>
              <a:buChar char="-"/>
            </a:pPr>
            <a:r>
              <a:rPr lang="fr-FR" dirty="0"/>
              <a:t>Réunion gestion des kits dans les flux existants =&gt; doodle à lancer</a:t>
            </a:r>
          </a:p>
          <a:p>
            <a:pPr>
              <a:buFontTx/>
              <a:buChar char="-"/>
            </a:pPr>
            <a:r>
              <a:rPr lang="fr-FR" dirty="0"/>
              <a:t>Réunion n°2 suite confirmation de commande =&gt; doodle en cours</a:t>
            </a:r>
          </a:p>
          <a:p>
            <a:pPr>
              <a:buFontTx/>
              <a:buChar char="-"/>
            </a:pPr>
            <a:r>
              <a:rPr lang="fr-FR" dirty="0"/>
              <a:t>Réunion plénière GT SCA à programmer à l’automne 2022</a:t>
            </a:r>
          </a:p>
          <a:p>
            <a:pPr>
              <a:buFontTx/>
              <a:buChar char="-"/>
            </a:pPr>
            <a:endParaRPr lang="fr-FR" dirty="0"/>
          </a:p>
          <a:p>
            <a:pPr marL="0" indent="0">
              <a:buNone/>
            </a:pPr>
            <a:endParaRPr lang="fr-FR" dirty="0"/>
          </a:p>
        </p:txBody>
      </p:sp>
    </p:spTree>
    <p:extLst>
      <p:ext uri="{BB962C8B-B14F-4D97-AF65-F5344CB8AC3E}">
        <p14:creationId xmlns:p14="http://schemas.microsoft.com/office/powerpoint/2010/main" val="1218434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C01EEF-EE29-49A4-86B5-B8B52B77F76C}"/>
              </a:ext>
            </a:extLst>
          </p:cNvPr>
          <p:cNvSpPr>
            <a:spLocks noGrp="1"/>
          </p:cNvSpPr>
          <p:nvPr>
            <p:ph type="title"/>
          </p:nvPr>
        </p:nvSpPr>
        <p:spPr/>
        <p:txBody>
          <a:bodyPr/>
          <a:lstStyle/>
          <a:p>
            <a:r>
              <a:rPr lang="fr-FR" dirty="0"/>
              <a:t>Tour de table</a:t>
            </a:r>
          </a:p>
        </p:txBody>
      </p:sp>
    </p:spTree>
    <p:extLst>
      <p:ext uri="{BB962C8B-B14F-4D97-AF65-F5344CB8AC3E}">
        <p14:creationId xmlns:p14="http://schemas.microsoft.com/office/powerpoint/2010/main" val="4134349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4A7EB4-0287-494F-8C00-2F9E288747DA}"/>
              </a:ext>
            </a:extLst>
          </p:cNvPr>
          <p:cNvSpPr>
            <a:spLocks noGrp="1"/>
          </p:cNvSpPr>
          <p:nvPr>
            <p:ph type="title"/>
          </p:nvPr>
        </p:nvSpPr>
        <p:spPr/>
        <p:txBody>
          <a:bodyPr/>
          <a:lstStyle/>
          <a:p>
            <a:r>
              <a:rPr lang="fr-FR" dirty="0"/>
              <a:t>Agenda</a:t>
            </a:r>
          </a:p>
        </p:txBody>
      </p:sp>
      <p:sp>
        <p:nvSpPr>
          <p:cNvPr id="3" name="Espace réservé du contenu 2">
            <a:extLst>
              <a:ext uri="{FF2B5EF4-FFF2-40B4-BE49-F238E27FC236}">
                <a16:creationId xmlns:a16="http://schemas.microsoft.com/office/drawing/2014/main" id="{2FCDCFF7-7B54-4161-9A66-313E83D73BDC}"/>
              </a:ext>
            </a:extLst>
          </p:cNvPr>
          <p:cNvSpPr>
            <a:spLocks noGrp="1"/>
          </p:cNvSpPr>
          <p:nvPr>
            <p:ph idx="1"/>
          </p:nvPr>
        </p:nvSpPr>
        <p:spPr>
          <a:xfrm>
            <a:off x="257576" y="1199100"/>
            <a:ext cx="8583769" cy="5470260"/>
          </a:xfrm>
        </p:spPr>
        <p:txBody>
          <a:bodyPr>
            <a:normAutofit/>
          </a:bodyPr>
          <a:lstStyle/>
          <a:p>
            <a:pPr marL="0" indent="0" algn="ctr">
              <a:buNone/>
            </a:pPr>
            <a:r>
              <a:rPr lang="fr-FR" sz="2400" dirty="0">
                <a:solidFill>
                  <a:schemeClr val="accent6"/>
                </a:solidFill>
              </a:rPr>
              <a:t>Prochaines réunions Agro EDI Europe</a:t>
            </a:r>
          </a:p>
          <a:p>
            <a:pPr marL="0" indent="0">
              <a:buNone/>
            </a:pPr>
            <a:endParaRPr lang="fr-FR" b="1" dirty="0"/>
          </a:p>
          <a:p>
            <a:pPr marL="0" indent="0">
              <a:buNone/>
            </a:pPr>
            <a:r>
              <a:rPr lang="fr-FR" b="1" dirty="0">
                <a:solidFill>
                  <a:schemeClr val="accent6"/>
                </a:solidFill>
              </a:rPr>
              <a:t>Jeudi 23 juin 2022</a:t>
            </a:r>
          </a:p>
          <a:p>
            <a:pPr marL="0" indent="0">
              <a:buNone/>
            </a:pPr>
            <a:r>
              <a:rPr lang="fr-FR" b="1" dirty="0"/>
              <a:t>Assemblée générale et Rencontres de l’association (Maison de la chimie Paris 7</a:t>
            </a:r>
            <a:r>
              <a:rPr lang="fr-FR" b="1" baseline="30000" dirty="0"/>
              <a:t>e</a:t>
            </a:r>
            <a:r>
              <a:rPr lang="fr-FR" b="1" dirty="0"/>
              <a:t>)</a:t>
            </a:r>
          </a:p>
          <a:p>
            <a:pPr>
              <a:buFont typeface="Symbol" panose="05050102010706020507" pitchFamily="18" charset="2"/>
              <a:buChar char="Þ"/>
            </a:pPr>
            <a:r>
              <a:rPr lang="fr-FR" dirty="0"/>
              <a:t>Réforme facture électronique</a:t>
            </a:r>
          </a:p>
          <a:p>
            <a:pPr>
              <a:buFont typeface="Symbol" panose="05050102010706020507" pitchFamily="18" charset="2"/>
              <a:buChar char="Þ"/>
            </a:pPr>
            <a:r>
              <a:rPr lang="fr-FR" dirty="0"/>
              <a:t>Travaux sur les fertilisants</a:t>
            </a:r>
          </a:p>
          <a:p>
            <a:pPr>
              <a:buFont typeface="Symbol" panose="05050102010706020507" pitchFamily="18" charset="2"/>
              <a:buChar char="Þ"/>
            </a:pPr>
            <a:r>
              <a:rPr lang="fr-FR" dirty="0"/>
              <a:t>Big data et prévision des rendements</a:t>
            </a:r>
          </a:p>
          <a:p>
            <a:pPr>
              <a:buFont typeface="Symbol" panose="05050102010706020507" pitchFamily="18" charset="2"/>
              <a:buChar char="Þ"/>
            </a:pPr>
            <a:r>
              <a:rPr lang="fr-FR" dirty="0"/>
              <a:t>Programme ATLAS : numérique et filières industrielles</a:t>
            </a:r>
          </a:p>
          <a:p>
            <a:pPr marL="0" indent="0">
              <a:buNone/>
            </a:pPr>
            <a:endParaRPr lang="fr-FR" dirty="0"/>
          </a:p>
          <a:p>
            <a:pPr marL="0" indent="0">
              <a:buNone/>
            </a:pPr>
            <a:r>
              <a:rPr lang="fr-FR" b="1" dirty="0">
                <a:solidFill>
                  <a:schemeClr val="accent6"/>
                </a:solidFill>
              </a:rPr>
              <a:t>Fin juin 2022</a:t>
            </a:r>
          </a:p>
          <a:p>
            <a:pPr marL="0" indent="0">
              <a:buNone/>
            </a:pPr>
            <a:r>
              <a:rPr lang="fr-FR" b="1" dirty="0"/>
              <a:t>GT dédié à la confirmation de commande session 2</a:t>
            </a:r>
          </a:p>
          <a:p>
            <a:pPr>
              <a:buFont typeface="Symbol" panose="05050102010706020507" pitchFamily="18" charset="2"/>
              <a:buChar char="Þ"/>
            </a:pPr>
            <a:r>
              <a:rPr lang="fr-FR" dirty="0"/>
              <a:t>Process de modification / annulation partielle de commande par le client à la suite d’une 1e commande passée par ce dernier à un fournisseur =&gt; travailler sur l’ORDRCHG</a:t>
            </a:r>
          </a:p>
          <a:p>
            <a:pPr>
              <a:buFont typeface="Symbol" panose="05050102010706020507" pitchFamily="18" charset="2"/>
              <a:buChar char="Þ"/>
            </a:pPr>
            <a:r>
              <a:rPr lang="fr-FR" dirty="0"/>
              <a:t>Annulation totale d’une commande client par le fournisseur - Relecture des modifications apportées et retranscrites par AEE dans le guide.</a:t>
            </a:r>
          </a:p>
          <a:p>
            <a:pPr marL="0" indent="0">
              <a:buNone/>
            </a:pPr>
            <a:endParaRPr lang="fr-FR" dirty="0"/>
          </a:p>
        </p:txBody>
      </p:sp>
    </p:spTree>
    <p:extLst>
      <p:ext uri="{BB962C8B-B14F-4D97-AF65-F5344CB8AC3E}">
        <p14:creationId xmlns:p14="http://schemas.microsoft.com/office/powerpoint/2010/main" val="3894040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7528AC-E9AB-43DE-8FDE-D93EE444BB6F}"/>
              </a:ext>
            </a:extLst>
          </p:cNvPr>
          <p:cNvSpPr>
            <a:spLocks noGrp="1"/>
          </p:cNvSpPr>
          <p:nvPr>
            <p:ph type="title"/>
          </p:nvPr>
        </p:nvSpPr>
        <p:spPr/>
        <p:txBody>
          <a:bodyPr/>
          <a:lstStyle/>
          <a:p>
            <a:r>
              <a:rPr lang="fr-FR" dirty="0"/>
              <a:t>Ordre du jour</a:t>
            </a:r>
          </a:p>
        </p:txBody>
      </p:sp>
      <p:sp>
        <p:nvSpPr>
          <p:cNvPr id="3" name="Espace réservé du contenu 2">
            <a:extLst>
              <a:ext uri="{FF2B5EF4-FFF2-40B4-BE49-F238E27FC236}">
                <a16:creationId xmlns:a16="http://schemas.microsoft.com/office/drawing/2014/main" id="{C899173F-9AA7-4188-AD91-4B3FB49E496A}"/>
              </a:ext>
            </a:extLst>
          </p:cNvPr>
          <p:cNvSpPr>
            <a:spLocks noGrp="1"/>
          </p:cNvSpPr>
          <p:nvPr>
            <p:ph idx="1"/>
          </p:nvPr>
        </p:nvSpPr>
        <p:spPr>
          <a:xfrm>
            <a:off x="251520" y="1196752"/>
            <a:ext cx="8568952" cy="5589240"/>
          </a:xfrm>
        </p:spPr>
        <p:txBody>
          <a:bodyPr>
            <a:normAutofit fontScale="92500" lnSpcReduction="10000"/>
          </a:bodyPr>
          <a:lstStyle/>
          <a:p>
            <a:pPr marL="342900" lvl="0" indent="-342900">
              <a:buFont typeface="+mj-lt"/>
              <a:buAutoNum type="arabicPeriod"/>
            </a:pPr>
            <a:r>
              <a:rPr lang="fr-FR" sz="2000" dirty="0">
                <a:effectLst/>
                <a:latin typeface="Calibri" panose="020F0502020204030204" pitchFamily="34" charset="0"/>
                <a:ea typeface="Times New Roman" panose="02020603050405020304" pitchFamily="18" charset="0"/>
              </a:rPr>
              <a:t>Validation du compte rendu de la réunion du 14 Avril 2022</a:t>
            </a:r>
          </a:p>
          <a:p>
            <a:pPr marL="342900" lvl="0" indent="-342900">
              <a:buFont typeface="+mj-lt"/>
              <a:buAutoNum type="arabicPeriod"/>
            </a:pPr>
            <a:endParaRPr lang="fr-FR" sz="2000" dirty="0">
              <a:effectLst/>
              <a:latin typeface="Calibri" panose="020F0502020204030204" pitchFamily="34" charset="0"/>
              <a:ea typeface="Times New Roman" panose="02020603050405020304" pitchFamily="18" charset="0"/>
            </a:endParaRPr>
          </a:p>
          <a:p>
            <a:pPr marL="342900" lvl="0" indent="-342900">
              <a:buFont typeface="+mj-lt"/>
              <a:buAutoNum type="arabicPeriod"/>
            </a:pPr>
            <a:r>
              <a:rPr lang="fr-FR" sz="2000" dirty="0">
                <a:effectLst/>
                <a:latin typeface="Calibri" panose="020F0502020204030204" pitchFamily="34" charset="0"/>
                <a:ea typeface="Times New Roman" panose="02020603050405020304" pitchFamily="18" charset="0"/>
              </a:rPr>
              <a:t>Etat d’avancement des GT dédiés</a:t>
            </a:r>
            <a:endParaRPr lang="fr-FR" sz="2000" dirty="0">
              <a:effectLst/>
              <a:latin typeface="Calibri" panose="020F0502020204030204" pitchFamily="34" charset="0"/>
              <a:ea typeface="Calibri" panose="020F0502020204030204" pitchFamily="34" charset="0"/>
            </a:endParaRPr>
          </a:p>
          <a:p>
            <a:pPr marL="742950" lvl="1" indent="-285750">
              <a:buFont typeface="+mj-lt"/>
              <a:buAutoNum type="alphaLcPeriod"/>
            </a:pPr>
            <a:r>
              <a:rPr lang="fr-FR" sz="2000" dirty="0">
                <a:effectLst/>
                <a:latin typeface="Calibri" panose="020F0502020204030204" pitchFamily="34" charset="0"/>
                <a:ea typeface="Times New Roman" panose="02020603050405020304" pitchFamily="18" charset="0"/>
              </a:rPr>
              <a:t>Kits</a:t>
            </a:r>
            <a:endParaRPr lang="fr-FR" sz="2000" dirty="0">
              <a:effectLst/>
              <a:latin typeface="Calibri" panose="020F0502020204030204" pitchFamily="34" charset="0"/>
              <a:ea typeface="Calibri" panose="020F0502020204030204" pitchFamily="34" charset="0"/>
            </a:endParaRPr>
          </a:p>
          <a:p>
            <a:pPr marL="742950" lvl="1" indent="-285750">
              <a:buFont typeface="+mj-lt"/>
              <a:buAutoNum type="alphaLcPeriod"/>
            </a:pPr>
            <a:r>
              <a:rPr lang="fr-FR" sz="2000" dirty="0" err="1">
                <a:effectLst/>
                <a:latin typeface="Calibri" panose="020F0502020204030204" pitchFamily="34" charset="0"/>
                <a:ea typeface="Times New Roman" panose="02020603050405020304" pitchFamily="18" charset="0"/>
              </a:rPr>
              <a:t>RFCs</a:t>
            </a:r>
            <a:r>
              <a:rPr lang="fr-FR" sz="2000" dirty="0">
                <a:effectLst/>
                <a:latin typeface="Calibri" panose="020F0502020204030204" pitchFamily="34" charset="0"/>
                <a:ea typeface="Times New Roman" panose="02020603050405020304" pitchFamily="18" charset="0"/>
              </a:rPr>
              <a:t> et facture sans commande client (avoirs </a:t>
            </a:r>
            <a:r>
              <a:rPr lang="fr-FR" sz="2000" dirty="0" err="1">
                <a:effectLst/>
                <a:latin typeface="Calibri" panose="020F0502020204030204" pitchFamily="34" charset="0"/>
                <a:ea typeface="Times New Roman" panose="02020603050405020304" pitchFamily="18" charset="0"/>
              </a:rPr>
              <a:t>RFCs</a:t>
            </a:r>
            <a:r>
              <a:rPr lang="fr-FR" sz="2000" dirty="0">
                <a:effectLst/>
                <a:latin typeface="Calibri" panose="020F0502020204030204" pitchFamily="34" charset="0"/>
                <a:ea typeface="Times New Roman" panose="02020603050405020304" pitchFamily="18" charset="0"/>
              </a:rPr>
              <a:t>)</a:t>
            </a:r>
            <a:endParaRPr lang="fr-FR" sz="2000" dirty="0">
              <a:effectLst/>
              <a:latin typeface="Calibri" panose="020F0502020204030204" pitchFamily="34" charset="0"/>
              <a:ea typeface="Calibri" panose="020F0502020204030204" pitchFamily="34" charset="0"/>
            </a:endParaRPr>
          </a:p>
          <a:p>
            <a:pPr marL="742950" lvl="1" indent="-285750">
              <a:buFont typeface="+mj-lt"/>
              <a:buAutoNum type="alphaLcPeriod"/>
            </a:pPr>
            <a:r>
              <a:rPr lang="fr-FR" sz="2000" dirty="0">
                <a:effectLst/>
                <a:latin typeface="Calibri" panose="020F0502020204030204" pitchFamily="34" charset="0"/>
                <a:ea typeface="Times New Roman" panose="02020603050405020304" pitchFamily="18" charset="0"/>
              </a:rPr>
              <a:t>Réforme de la facture électronique 2024-2026</a:t>
            </a:r>
            <a:endParaRPr lang="fr-FR" sz="2000" dirty="0">
              <a:effectLst/>
              <a:latin typeface="Calibri" panose="020F0502020204030204" pitchFamily="34" charset="0"/>
              <a:ea typeface="Calibri" panose="020F0502020204030204" pitchFamily="34" charset="0"/>
            </a:endParaRPr>
          </a:p>
          <a:p>
            <a:pPr marL="742950" lvl="1" indent="-285750">
              <a:buFont typeface="+mj-lt"/>
              <a:buAutoNum type="alphaLcPeriod"/>
            </a:pPr>
            <a:r>
              <a:rPr lang="fr-FR" sz="2000" dirty="0">
                <a:effectLst/>
                <a:latin typeface="Calibri" panose="020F0502020204030204" pitchFamily="34" charset="0"/>
                <a:ea typeface="Times New Roman" panose="02020603050405020304" pitchFamily="18" charset="0"/>
              </a:rPr>
              <a:t>Confirmation de commande</a:t>
            </a:r>
          </a:p>
          <a:p>
            <a:pPr marL="742950" lvl="1" indent="-285750">
              <a:buFont typeface="+mj-lt"/>
              <a:buAutoNum type="alphaLcPeriod"/>
            </a:pPr>
            <a:endParaRPr lang="fr-FR" sz="20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fr-FR" sz="2000" dirty="0">
                <a:effectLst/>
                <a:latin typeface="Calibri" panose="020F0502020204030204" pitchFamily="34" charset="0"/>
                <a:ea typeface="Times New Roman" panose="02020603050405020304" pitchFamily="18" charset="0"/>
              </a:rPr>
              <a:t>Sujets plénière</a:t>
            </a:r>
            <a:endParaRPr lang="fr-FR" sz="2000" dirty="0">
              <a:effectLst/>
              <a:latin typeface="Calibri" panose="020F0502020204030204" pitchFamily="34" charset="0"/>
              <a:ea typeface="Calibri" panose="020F0502020204030204" pitchFamily="34" charset="0"/>
            </a:endParaRPr>
          </a:p>
          <a:p>
            <a:pPr marL="742950" lvl="1" indent="-285750">
              <a:buFont typeface="+mj-lt"/>
              <a:buAutoNum type="alphaLcPeriod"/>
            </a:pPr>
            <a:r>
              <a:rPr lang="fr-FR" sz="2000" dirty="0">
                <a:effectLst/>
                <a:latin typeface="Calibri" panose="020F0502020204030204" pitchFamily="34" charset="0"/>
                <a:ea typeface="Times New Roman" panose="02020603050405020304" pitchFamily="18" charset="0"/>
              </a:rPr>
              <a:t>INVOIC</a:t>
            </a:r>
          </a:p>
          <a:p>
            <a:pPr marL="742950" lvl="1" indent="-285750">
              <a:buFont typeface="+mj-lt"/>
              <a:buAutoNum type="alphaLcPeriod"/>
            </a:pPr>
            <a:r>
              <a:rPr lang="fr-FR" sz="2000" dirty="0">
                <a:effectLst/>
                <a:latin typeface="Calibri" panose="020F0502020204030204" pitchFamily="34" charset="0"/>
                <a:ea typeface="Calibri" panose="020F0502020204030204" pitchFamily="34" charset="0"/>
              </a:rPr>
              <a:t>DESADV</a:t>
            </a:r>
          </a:p>
          <a:p>
            <a:pPr lvl="1">
              <a:buFont typeface="+mj-lt"/>
              <a:buAutoNum type="alphaLcPeriod"/>
            </a:pPr>
            <a:r>
              <a:rPr lang="fr-FR" sz="2000" dirty="0">
                <a:latin typeface="Calibri" panose="020F0502020204030204" pitchFamily="34" charset="0"/>
                <a:ea typeface="Calibri" panose="020F0502020204030204" pitchFamily="34" charset="0"/>
              </a:rPr>
              <a:t>ORDERS : Clarification RFF ACD / ADL</a:t>
            </a:r>
            <a:endParaRPr lang="fr-FR" sz="2000" dirty="0">
              <a:effectLst/>
              <a:latin typeface="Calibri" panose="020F0502020204030204" pitchFamily="34" charset="0"/>
              <a:ea typeface="Calibri" panose="020F0502020204030204" pitchFamily="34" charset="0"/>
            </a:endParaRPr>
          </a:p>
          <a:p>
            <a:pPr marL="742950" lvl="1" indent="-285750">
              <a:buFont typeface="+mj-lt"/>
              <a:buAutoNum type="alphaLcPeriod"/>
            </a:pPr>
            <a:r>
              <a:rPr lang="fr-FR" sz="2000" dirty="0">
                <a:effectLst/>
                <a:latin typeface="Calibri" panose="020F0502020204030204" pitchFamily="34" charset="0"/>
                <a:ea typeface="Times New Roman" panose="02020603050405020304" pitchFamily="18" charset="0"/>
              </a:rPr>
              <a:t>Process de transferts entre clients ; structurer la reprise marchandise et fluidifier les process entre les partenaires</a:t>
            </a:r>
          </a:p>
          <a:p>
            <a:pPr marL="742950" lvl="1" indent="-285750">
              <a:buFont typeface="+mj-lt"/>
              <a:buAutoNum type="alphaLcPeriod"/>
            </a:pPr>
            <a:r>
              <a:rPr lang="fr-FR" sz="2000" dirty="0">
                <a:effectLst/>
                <a:latin typeface="Calibri" panose="020F0502020204030204" pitchFamily="34" charset="0"/>
                <a:ea typeface="Times New Roman" panose="02020603050405020304" pitchFamily="18" charset="0"/>
              </a:rPr>
              <a:t>EAN 13 génériques</a:t>
            </a:r>
          </a:p>
          <a:p>
            <a:pPr marL="742950" lvl="1" indent="-285750">
              <a:buFont typeface="+mj-lt"/>
              <a:buAutoNum type="alphaLcPeriod"/>
            </a:pPr>
            <a:endParaRPr lang="fr-FR" sz="2000" dirty="0">
              <a:latin typeface="Calibri" panose="020F0502020204030204" pitchFamily="34" charset="0"/>
              <a:ea typeface="Times New Roman" panose="02020603050405020304" pitchFamily="18" charset="0"/>
            </a:endParaRPr>
          </a:p>
          <a:p>
            <a:pPr>
              <a:buFont typeface="+mj-lt"/>
              <a:buAutoNum type="arabicPeriod"/>
            </a:pPr>
            <a:r>
              <a:rPr lang="fr-FR" sz="2000" dirty="0">
                <a:effectLst/>
                <a:latin typeface="Calibri" panose="020F0502020204030204" pitchFamily="34" charset="0"/>
                <a:ea typeface="Times New Roman" panose="02020603050405020304" pitchFamily="18" charset="0"/>
              </a:rPr>
              <a:t>Récapitulatif suite plénière de ce jour</a:t>
            </a:r>
          </a:p>
        </p:txBody>
      </p:sp>
    </p:spTree>
    <p:extLst>
      <p:ext uri="{BB962C8B-B14F-4D97-AF65-F5344CB8AC3E}">
        <p14:creationId xmlns:p14="http://schemas.microsoft.com/office/powerpoint/2010/main" val="828415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7BB78F-C65A-448E-97C5-2DD0BDD1CBF1}"/>
              </a:ext>
            </a:extLst>
          </p:cNvPr>
          <p:cNvSpPr>
            <a:spLocks noGrp="1"/>
          </p:cNvSpPr>
          <p:nvPr>
            <p:ph type="title"/>
          </p:nvPr>
        </p:nvSpPr>
        <p:spPr/>
        <p:txBody>
          <a:bodyPr>
            <a:normAutofit/>
          </a:bodyPr>
          <a:lstStyle/>
          <a:p>
            <a:r>
              <a:rPr lang="fr-FR" dirty="0"/>
              <a:t>Validation compte rendu du 14 avril 2022</a:t>
            </a:r>
          </a:p>
        </p:txBody>
      </p:sp>
      <p:graphicFrame>
        <p:nvGraphicFramePr>
          <p:cNvPr id="6" name="Espace réservé du contenu 5">
            <a:extLst>
              <a:ext uri="{FF2B5EF4-FFF2-40B4-BE49-F238E27FC236}">
                <a16:creationId xmlns:a16="http://schemas.microsoft.com/office/drawing/2014/main" id="{5BB5AB9B-C983-EDAB-6CE1-0BAEF2C258C8}"/>
              </a:ext>
            </a:extLst>
          </p:cNvPr>
          <p:cNvGraphicFramePr>
            <a:graphicFrameLocks noGrp="1" noChangeAspect="1"/>
          </p:cNvGraphicFramePr>
          <p:nvPr>
            <p:ph idx="1"/>
            <p:extLst>
              <p:ext uri="{D42A27DB-BD31-4B8C-83A1-F6EECF244321}">
                <p14:modId xmlns:p14="http://schemas.microsoft.com/office/powerpoint/2010/main" val="4188859742"/>
              </p:ext>
            </p:extLst>
          </p:nvPr>
        </p:nvGraphicFramePr>
        <p:xfrm>
          <a:off x="2152740" y="1063134"/>
          <a:ext cx="4838520" cy="5747758"/>
        </p:xfrm>
        <a:graphic>
          <a:graphicData uri="http://schemas.openxmlformats.org/presentationml/2006/ole">
            <mc:AlternateContent xmlns:mc="http://schemas.openxmlformats.org/markup-compatibility/2006">
              <mc:Choice xmlns:v="urn:schemas-microsoft-com:vml" Requires="v">
                <p:oleObj name="Document" r:id="rId2" imgW="5818084" imgH="6909824" progId="Word.Document.12">
                  <p:embed/>
                </p:oleObj>
              </mc:Choice>
              <mc:Fallback>
                <p:oleObj name="Document" r:id="rId2" imgW="5818084" imgH="6909824" progId="Word.Document.12">
                  <p:embed/>
                  <p:pic>
                    <p:nvPicPr>
                      <p:cNvPr id="6" name="Espace réservé du contenu 5">
                        <a:extLst>
                          <a:ext uri="{FF2B5EF4-FFF2-40B4-BE49-F238E27FC236}">
                            <a16:creationId xmlns:a16="http://schemas.microsoft.com/office/drawing/2014/main" id="{5BB5AB9B-C983-EDAB-6CE1-0BAEF2C258C8}"/>
                          </a:ext>
                        </a:extLst>
                      </p:cNvPr>
                      <p:cNvPicPr/>
                      <p:nvPr/>
                    </p:nvPicPr>
                    <p:blipFill>
                      <a:blip r:embed="rId3"/>
                      <a:stretch>
                        <a:fillRect/>
                      </a:stretch>
                    </p:blipFill>
                    <p:spPr>
                      <a:xfrm>
                        <a:off x="2152740" y="1063134"/>
                        <a:ext cx="4838520" cy="5747758"/>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204845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29D08E-E382-48BD-94EC-531B5C76766F}"/>
              </a:ext>
            </a:extLst>
          </p:cNvPr>
          <p:cNvSpPr>
            <a:spLocks noGrp="1"/>
          </p:cNvSpPr>
          <p:nvPr>
            <p:ph type="title"/>
          </p:nvPr>
        </p:nvSpPr>
        <p:spPr/>
        <p:txBody>
          <a:bodyPr/>
          <a:lstStyle/>
          <a:p>
            <a:r>
              <a:rPr lang="fr-FR" dirty="0"/>
              <a:t>Dossiers en cours</a:t>
            </a:r>
          </a:p>
        </p:txBody>
      </p:sp>
    </p:spTree>
    <p:extLst>
      <p:ext uri="{BB962C8B-B14F-4D97-AF65-F5344CB8AC3E}">
        <p14:creationId xmlns:p14="http://schemas.microsoft.com/office/powerpoint/2010/main" val="4042712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BDD31E-0ED5-41D4-B397-F684F2F509B7}"/>
              </a:ext>
            </a:extLst>
          </p:cNvPr>
          <p:cNvSpPr>
            <a:spLocks noGrp="1"/>
          </p:cNvSpPr>
          <p:nvPr>
            <p:ph type="title"/>
          </p:nvPr>
        </p:nvSpPr>
        <p:spPr/>
        <p:txBody>
          <a:bodyPr/>
          <a:lstStyle/>
          <a:p>
            <a:r>
              <a:rPr lang="fr-FR" dirty="0"/>
              <a:t>Etat d’avancement des dossiers en cours</a:t>
            </a:r>
          </a:p>
        </p:txBody>
      </p:sp>
      <p:sp>
        <p:nvSpPr>
          <p:cNvPr id="3" name="Espace réservé du contenu 2">
            <a:extLst>
              <a:ext uri="{FF2B5EF4-FFF2-40B4-BE49-F238E27FC236}">
                <a16:creationId xmlns:a16="http://schemas.microsoft.com/office/drawing/2014/main" id="{76EEC964-0574-482C-A3F3-8925238C46E8}"/>
              </a:ext>
            </a:extLst>
          </p:cNvPr>
          <p:cNvSpPr>
            <a:spLocks noGrp="1"/>
          </p:cNvSpPr>
          <p:nvPr>
            <p:ph idx="1"/>
          </p:nvPr>
        </p:nvSpPr>
        <p:spPr>
          <a:xfrm>
            <a:off x="89756" y="1052736"/>
            <a:ext cx="8964488" cy="5589240"/>
          </a:xfrm>
        </p:spPr>
        <p:txBody>
          <a:bodyPr>
            <a:normAutofit fontScale="85000" lnSpcReduction="20000"/>
          </a:bodyPr>
          <a:lstStyle/>
          <a:p>
            <a:pPr marL="0" indent="0" algn="ctr">
              <a:buNone/>
            </a:pPr>
            <a:r>
              <a:rPr lang="fr-FR" sz="2400" b="1" dirty="0">
                <a:effectLst/>
                <a:latin typeface="Calibri" panose="020F0502020204030204" pitchFamily="34" charset="0"/>
                <a:ea typeface="Times New Roman" panose="02020603050405020304" pitchFamily="18" charset="0"/>
              </a:rPr>
              <a:t>Gestion des kits dans le cycle </a:t>
            </a:r>
            <a:r>
              <a:rPr lang="fr-FR" sz="2400" b="1" dirty="0" err="1">
                <a:effectLst/>
                <a:latin typeface="Calibri" panose="020F0502020204030204" pitchFamily="34" charset="0"/>
                <a:ea typeface="Times New Roman" panose="02020603050405020304" pitchFamily="18" charset="0"/>
              </a:rPr>
              <a:t>supply</a:t>
            </a:r>
            <a:r>
              <a:rPr lang="fr-FR" sz="2400" b="1" dirty="0">
                <a:effectLst/>
                <a:latin typeface="Calibri" panose="020F0502020204030204" pitchFamily="34" charset="0"/>
                <a:ea typeface="Times New Roman" panose="02020603050405020304" pitchFamily="18" charset="0"/>
              </a:rPr>
              <a:t> </a:t>
            </a:r>
            <a:r>
              <a:rPr lang="fr-FR" sz="2400" b="1" dirty="0" err="1">
                <a:effectLst/>
                <a:latin typeface="Calibri" panose="020F0502020204030204" pitchFamily="34" charset="0"/>
                <a:ea typeface="Times New Roman" panose="02020603050405020304" pitchFamily="18" charset="0"/>
              </a:rPr>
              <a:t>chain</a:t>
            </a:r>
            <a:endParaRPr lang="fr-FR" sz="2400" b="1" dirty="0">
              <a:effectLst/>
              <a:latin typeface="Calibri" panose="020F0502020204030204" pitchFamily="34" charset="0"/>
              <a:ea typeface="Times New Roman" panose="02020603050405020304" pitchFamily="18" charset="0"/>
            </a:endParaRPr>
          </a:p>
          <a:p>
            <a:pPr marL="0" indent="0">
              <a:buNone/>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fr-FR" sz="2000" b="1" dirty="0">
                <a:solidFill>
                  <a:schemeClr val="accent6"/>
                </a:solidFill>
                <a:effectLst/>
                <a:latin typeface="Calibri" panose="020F0502020204030204" pitchFamily="34" charset="0"/>
                <a:ea typeface="Times New Roman" panose="02020603050405020304" pitchFamily="18" charset="0"/>
              </a:rPr>
              <a:t>Problématique</a:t>
            </a:r>
            <a:r>
              <a:rPr lang="fr-FR" sz="2000" b="1" dirty="0">
                <a:effectLst/>
                <a:latin typeface="Calibri" panose="020F0502020204030204" pitchFamily="34" charset="0"/>
                <a:ea typeface="Times New Roman" panose="02020603050405020304" pitchFamily="18" charset="0"/>
              </a:rPr>
              <a:t> </a:t>
            </a:r>
          </a:p>
          <a:p>
            <a:pPr marL="0" indent="0">
              <a:buNone/>
            </a:pPr>
            <a:r>
              <a:rPr lang="fr-FR" sz="2000" dirty="0">
                <a:effectLst/>
                <a:latin typeface="Calibri" panose="020F0502020204030204" pitchFamily="34" charset="0"/>
                <a:ea typeface="Times New Roman" panose="02020603050405020304" pitchFamily="18" charset="0"/>
              </a:rPr>
              <a:t>Définir les règles de gestion à associer à la gestion kits dans les flux entre partenaires afin de les inclure et faciliter leur traitement dans les flux automatisés</a:t>
            </a:r>
          </a:p>
          <a:p>
            <a:pPr marL="0" indent="0">
              <a:buNone/>
            </a:pPr>
            <a:endParaRPr lang="fr-FR" sz="2000" dirty="0">
              <a:effectLst/>
              <a:latin typeface="Calibri" panose="020F0502020204030204" pitchFamily="34" charset="0"/>
              <a:ea typeface="Times New Roman" panose="02020603050405020304" pitchFamily="18" charset="0"/>
            </a:endParaRPr>
          </a:p>
          <a:p>
            <a:pPr marL="0" indent="0">
              <a:buNone/>
            </a:pPr>
            <a:r>
              <a:rPr lang="fr-FR" sz="2000" b="1" dirty="0">
                <a:solidFill>
                  <a:schemeClr val="accent6"/>
                </a:solidFill>
                <a:latin typeface="Calibri" panose="020F0502020204030204" pitchFamily="34" charset="0"/>
                <a:ea typeface="Times New Roman" panose="02020603050405020304" pitchFamily="18" charset="0"/>
              </a:rPr>
              <a:t>Travaux</a:t>
            </a:r>
          </a:p>
          <a:p>
            <a:pPr>
              <a:buFontTx/>
              <a:buChar char="-"/>
            </a:pPr>
            <a:r>
              <a:rPr lang="fr-FR" sz="2000" dirty="0">
                <a:latin typeface="Calibri" panose="020F0502020204030204" pitchFamily="34" charset="0"/>
              </a:rPr>
              <a:t>4 réunions dédiées organisées depuis fin 2021</a:t>
            </a:r>
          </a:p>
          <a:p>
            <a:pPr>
              <a:buFontTx/>
              <a:buChar char="-"/>
            </a:pPr>
            <a:r>
              <a:rPr lang="fr-FR" sz="2000" dirty="0">
                <a:latin typeface="Calibri" panose="020F0502020204030204" pitchFamily="34" charset="0"/>
                <a:ea typeface="Times New Roman" panose="02020603050405020304" pitchFamily="18" charset="0"/>
              </a:rPr>
              <a:t>Définition d’un kit : </a:t>
            </a:r>
            <a:r>
              <a:rPr lang="fr-FR" sz="2000" dirty="0">
                <a:effectLst/>
                <a:latin typeface="Calibri" panose="020F0502020204030204" pitchFamily="34" charset="0"/>
                <a:ea typeface="Times New Roman" panose="02020603050405020304" pitchFamily="18" charset="0"/>
                <a:cs typeface="Times New Roman" panose="02020603050405020304" pitchFamily="18" charset="0"/>
              </a:rPr>
              <a:t>ensemble d’articles/composants faisant l’objet d’une offre commerciale (tarif) pendant une période donnée. </a:t>
            </a:r>
          </a:p>
          <a:p>
            <a:pPr>
              <a:buFontTx/>
              <a:buChar char="-"/>
            </a:pPr>
            <a:r>
              <a:rPr lang="fr-FR" sz="2000" dirty="0">
                <a:latin typeface="Calibri" panose="020F0502020204030204" pitchFamily="34" charset="0"/>
                <a:ea typeface="Times New Roman" panose="02020603050405020304" pitchFamily="18" charset="0"/>
              </a:rPr>
              <a:t>Création d’un message PRICAT pour décrire la composition des kits et des offres commerciales =&gt; finalisé et présenté en séance ce jour.</a:t>
            </a:r>
          </a:p>
          <a:p>
            <a:pPr marL="342900" lvl="0" indent="-342900" algn="l">
              <a:spcBef>
                <a:spcPts val="600"/>
              </a:spcBef>
              <a:spcAft>
                <a:spcPts val="600"/>
              </a:spcAft>
              <a:buFont typeface="Calibri" panose="020F0502020204030204" pitchFamily="34" charset="0"/>
              <a:buChar char="-"/>
            </a:pPr>
            <a:r>
              <a:rPr lang="fr-FR" sz="2000" dirty="0">
                <a:effectLst/>
                <a:latin typeface="Calibri" panose="020F0502020204030204" pitchFamily="34" charset="0"/>
                <a:ea typeface="Times New Roman" panose="02020603050405020304" pitchFamily="18" charset="0"/>
                <a:cs typeface="Times New Roman" panose="02020603050405020304" pitchFamily="18" charset="0"/>
              </a:rPr>
              <a:t>Définir les règles de gestion de gestion des kits dans les messages </a:t>
            </a:r>
            <a:r>
              <a:rPr lang="fr-FR" sz="2000" dirty="0" err="1">
                <a:effectLst/>
                <a:latin typeface="Calibri" panose="020F0502020204030204" pitchFamily="34" charset="0"/>
                <a:ea typeface="Times New Roman" panose="02020603050405020304" pitchFamily="18" charset="0"/>
                <a:cs typeface="Times New Roman" panose="02020603050405020304" pitchFamily="18" charset="0"/>
              </a:rPr>
              <a:t>supply</a:t>
            </a:r>
            <a:r>
              <a:rPr lang="fr-FR"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fr-FR" sz="2000" dirty="0" err="1">
                <a:effectLst/>
                <a:latin typeface="Calibri" panose="020F0502020204030204" pitchFamily="34" charset="0"/>
                <a:ea typeface="Times New Roman" panose="02020603050405020304" pitchFamily="18" charset="0"/>
                <a:cs typeface="Times New Roman" panose="02020603050405020304" pitchFamily="18" charset="0"/>
              </a:rPr>
              <a:t>chain</a:t>
            </a:r>
            <a:r>
              <a:rPr lang="fr-FR" sz="2000" dirty="0">
                <a:effectLst/>
                <a:latin typeface="Calibri" panose="020F0502020204030204" pitchFamily="34" charset="0"/>
                <a:ea typeface="Times New Roman" panose="02020603050405020304" pitchFamily="18" charset="0"/>
                <a:cs typeface="Times New Roman" panose="02020603050405020304" pitchFamily="18" charset="0"/>
              </a:rPr>
              <a:t> existants concernés (ORDERS, DESADV, INVOIC, etc.) =&gt; réunion dédiée à organiser.</a:t>
            </a:r>
          </a:p>
          <a:p>
            <a:pPr marL="0" lvl="0" indent="0">
              <a:lnSpc>
                <a:spcPct val="110000"/>
              </a:lnSpc>
              <a:buNone/>
            </a:pPr>
            <a:endParaRPr lang="fr-FR" sz="2000" b="1" dirty="0">
              <a:solidFill>
                <a:schemeClr val="accent6"/>
              </a:solidFill>
              <a:latin typeface="Calibri" panose="020F0502020204030204" pitchFamily="34" charset="0"/>
            </a:endParaRPr>
          </a:p>
          <a:p>
            <a:pPr marL="0" lvl="0" indent="0">
              <a:lnSpc>
                <a:spcPct val="110000"/>
              </a:lnSpc>
              <a:buNone/>
            </a:pPr>
            <a:r>
              <a:rPr lang="fr-FR" sz="2000" b="1" dirty="0">
                <a:solidFill>
                  <a:schemeClr val="accent6"/>
                </a:solidFill>
                <a:latin typeface="Calibri" panose="020F0502020204030204" pitchFamily="34" charset="0"/>
              </a:rPr>
              <a:t>Livrables</a:t>
            </a:r>
          </a:p>
          <a:p>
            <a:pPr marL="0" indent="0">
              <a:buNone/>
            </a:pPr>
            <a:r>
              <a:rPr lang="fr-FR" sz="2000" dirty="0"/>
              <a:t>Guide PRICAT offres commerciales</a:t>
            </a:r>
          </a:p>
          <a:p>
            <a:pPr marL="0" indent="0">
              <a:buNone/>
            </a:pPr>
            <a:endParaRPr lang="fr-FR" sz="2200" dirty="0"/>
          </a:p>
          <a:p>
            <a:pPr marL="0" indent="0">
              <a:buNone/>
            </a:pPr>
            <a:r>
              <a:rPr lang="fr-FR" sz="2000" dirty="0"/>
              <a:t>=&gt; Perspective : étendre le périmètre du PRICAT dédié au kits pour couvrir l’ensemble des grilles tarifaires complètes ?</a:t>
            </a:r>
          </a:p>
          <a:p>
            <a:pPr marL="0" indent="0">
              <a:buNone/>
            </a:pPr>
            <a:endParaRPr lang="fr-FR" dirty="0"/>
          </a:p>
        </p:txBody>
      </p:sp>
    </p:spTree>
    <p:extLst>
      <p:ext uri="{BB962C8B-B14F-4D97-AF65-F5344CB8AC3E}">
        <p14:creationId xmlns:p14="http://schemas.microsoft.com/office/powerpoint/2010/main" val="775942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BDD31E-0ED5-41D4-B397-F684F2F509B7}"/>
              </a:ext>
            </a:extLst>
          </p:cNvPr>
          <p:cNvSpPr>
            <a:spLocks noGrp="1"/>
          </p:cNvSpPr>
          <p:nvPr>
            <p:ph type="title"/>
          </p:nvPr>
        </p:nvSpPr>
        <p:spPr/>
        <p:txBody>
          <a:bodyPr/>
          <a:lstStyle/>
          <a:p>
            <a:r>
              <a:rPr lang="fr-FR" dirty="0"/>
              <a:t>Etat d’avancement des dossiers en cours</a:t>
            </a:r>
          </a:p>
        </p:txBody>
      </p:sp>
      <p:sp>
        <p:nvSpPr>
          <p:cNvPr id="3" name="Espace réservé du contenu 2">
            <a:extLst>
              <a:ext uri="{FF2B5EF4-FFF2-40B4-BE49-F238E27FC236}">
                <a16:creationId xmlns:a16="http://schemas.microsoft.com/office/drawing/2014/main" id="{76EEC964-0574-482C-A3F3-8925238C46E8}"/>
              </a:ext>
            </a:extLst>
          </p:cNvPr>
          <p:cNvSpPr>
            <a:spLocks noGrp="1"/>
          </p:cNvSpPr>
          <p:nvPr>
            <p:ph idx="1"/>
          </p:nvPr>
        </p:nvSpPr>
        <p:spPr>
          <a:xfrm>
            <a:off x="35496" y="1052736"/>
            <a:ext cx="9108504" cy="5733256"/>
          </a:xfrm>
        </p:spPr>
        <p:txBody>
          <a:bodyPr>
            <a:normAutofit fontScale="92500" lnSpcReduction="10000"/>
          </a:bodyPr>
          <a:lstStyle/>
          <a:p>
            <a:pPr marL="0" indent="0" algn="ctr">
              <a:buNone/>
            </a:pPr>
            <a:r>
              <a:rPr lang="fr-FR" sz="2300" b="1" dirty="0">
                <a:effectLst/>
                <a:latin typeface="Calibri" panose="020F0502020204030204" pitchFamily="34" charset="0"/>
                <a:ea typeface="Times New Roman" panose="02020603050405020304" pitchFamily="18" charset="0"/>
              </a:rPr>
              <a:t>Avoirs de RFC – facture sans commande client</a:t>
            </a:r>
          </a:p>
          <a:p>
            <a:pPr marL="0" indent="0" algn="ctr">
              <a:buNone/>
            </a:pPr>
            <a:endParaRPr lang="fr-FR" sz="2300" b="1" dirty="0">
              <a:latin typeface="Calibri" panose="020F0502020204030204" pitchFamily="34" charset="0"/>
              <a:ea typeface="Times New Roman" panose="02020603050405020304" pitchFamily="18" charset="0"/>
            </a:endParaRPr>
          </a:p>
          <a:p>
            <a:pPr marL="0" indent="0">
              <a:buNone/>
            </a:pPr>
            <a:r>
              <a:rPr lang="fr-FR" sz="1900" b="1" dirty="0">
                <a:solidFill>
                  <a:schemeClr val="accent6"/>
                </a:solidFill>
                <a:effectLst/>
                <a:latin typeface="Calibri" panose="020F0502020204030204" pitchFamily="34" charset="0"/>
                <a:ea typeface="Times New Roman" panose="02020603050405020304" pitchFamily="18" charset="0"/>
              </a:rPr>
              <a:t>Problématique</a:t>
            </a:r>
            <a:r>
              <a:rPr lang="fr-FR" sz="1900" b="1" dirty="0">
                <a:effectLst/>
                <a:latin typeface="Calibri" panose="020F0502020204030204" pitchFamily="34" charset="0"/>
                <a:ea typeface="Times New Roman" panose="02020603050405020304" pitchFamily="18" charset="0"/>
              </a:rPr>
              <a:t> </a:t>
            </a:r>
          </a:p>
          <a:p>
            <a:pPr marL="0" indent="0">
              <a:buNone/>
            </a:pPr>
            <a:r>
              <a:rPr lang="fr-FR" sz="1900" dirty="0">
                <a:effectLst/>
                <a:latin typeface="Calibri" panose="020F0502020204030204" pitchFamily="34" charset="0"/>
                <a:ea typeface="Times New Roman" panose="02020603050405020304" pitchFamily="18" charset="0"/>
              </a:rPr>
              <a:t>Permettre et faciliter la transmission des factures sans commande client entre fournisseur et client dont font partis les avoirs de </a:t>
            </a:r>
            <a:r>
              <a:rPr lang="fr-FR" sz="1900" dirty="0" err="1">
                <a:effectLst/>
                <a:latin typeface="Calibri" panose="020F0502020204030204" pitchFamily="34" charset="0"/>
                <a:ea typeface="Times New Roman" panose="02020603050405020304" pitchFamily="18" charset="0"/>
              </a:rPr>
              <a:t>RFCs</a:t>
            </a:r>
            <a:r>
              <a:rPr lang="fr-FR" sz="1900" dirty="0">
                <a:effectLst/>
                <a:latin typeface="Calibri" panose="020F0502020204030204" pitchFamily="34" charset="0"/>
                <a:ea typeface="Times New Roman" panose="02020603050405020304" pitchFamily="18" charset="0"/>
              </a:rPr>
              <a:t> (sujet initial)</a:t>
            </a:r>
          </a:p>
          <a:p>
            <a:pPr marL="0" indent="0">
              <a:buNone/>
            </a:pPr>
            <a:endParaRPr lang="fr-FR" sz="1900" dirty="0">
              <a:effectLst/>
              <a:latin typeface="Calibri" panose="020F0502020204030204" pitchFamily="34" charset="0"/>
              <a:ea typeface="Times New Roman" panose="02020603050405020304" pitchFamily="18" charset="0"/>
            </a:endParaRPr>
          </a:p>
          <a:p>
            <a:pPr marL="0" indent="0">
              <a:buNone/>
            </a:pPr>
            <a:r>
              <a:rPr lang="fr-FR" sz="1900" b="1" dirty="0">
                <a:solidFill>
                  <a:schemeClr val="accent6"/>
                </a:solidFill>
                <a:latin typeface="Calibri" panose="020F0502020204030204" pitchFamily="34" charset="0"/>
                <a:ea typeface="Times New Roman" panose="02020603050405020304" pitchFamily="18" charset="0"/>
              </a:rPr>
              <a:t>Travaux</a:t>
            </a:r>
          </a:p>
          <a:p>
            <a:pPr>
              <a:buFontTx/>
              <a:buChar char="-"/>
            </a:pPr>
            <a:r>
              <a:rPr lang="fr-FR" sz="1900" dirty="0">
                <a:latin typeface="Calibri" panose="020F0502020204030204" pitchFamily="34" charset="0"/>
                <a:ea typeface="Times New Roman" panose="02020603050405020304" pitchFamily="18" charset="0"/>
              </a:rPr>
              <a:t>6 réunions organisées depuis début 2022</a:t>
            </a:r>
          </a:p>
          <a:p>
            <a:pPr>
              <a:buFontTx/>
              <a:buChar char="-"/>
            </a:pPr>
            <a:r>
              <a:rPr lang="fr-FR" sz="1900" dirty="0">
                <a:latin typeface="Calibri" panose="020F0502020204030204" pitchFamily="34" charset="0"/>
                <a:ea typeface="Times New Roman" panose="02020603050405020304" pitchFamily="18" charset="0"/>
              </a:rPr>
              <a:t>Réalisation et présentation des résultats d’une étude sur l’émission des avoirs de RFC auprès d’un panel de fournisseurs adhérents en GT</a:t>
            </a:r>
          </a:p>
          <a:p>
            <a:pPr>
              <a:buFontTx/>
              <a:buChar char="-"/>
            </a:pPr>
            <a:r>
              <a:rPr lang="fr-FR" sz="1900" dirty="0">
                <a:latin typeface="Calibri" panose="020F0502020204030204" pitchFamily="34" charset="0"/>
                <a:ea typeface="Times New Roman" panose="02020603050405020304" pitchFamily="18" charset="0"/>
              </a:rPr>
              <a:t>Relecture et mise à jour du guide INVOIC pour s’adapter aux besoins et contraintes des factures sans commande client =&gt; définition, règles de gestion</a:t>
            </a:r>
          </a:p>
          <a:p>
            <a:pPr>
              <a:buFontTx/>
              <a:buChar char="-"/>
            </a:pPr>
            <a:r>
              <a:rPr lang="fr-FR" sz="1900" dirty="0">
                <a:latin typeface="Calibri" panose="020F0502020204030204" pitchFamily="34" charset="0"/>
                <a:ea typeface="Times New Roman" panose="02020603050405020304" pitchFamily="18" charset="0"/>
              </a:rPr>
              <a:t>Harmonisation d’une structure de fichier détaillant les </a:t>
            </a:r>
            <a:r>
              <a:rPr lang="fr-FR" sz="1900" dirty="0" err="1">
                <a:latin typeface="Calibri" panose="020F0502020204030204" pitchFamily="34" charset="0"/>
                <a:ea typeface="Times New Roman" panose="02020603050405020304" pitchFamily="18" charset="0"/>
              </a:rPr>
              <a:t>RFCs</a:t>
            </a:r>
            <a:r>
              <a:rPr lang="fr-FR" sz="1900" dirty="0">
                <a:latin typeface="Calibri" panose="020F0502020204030204" pitchFamily="34" charset="0"/>
                <a:ea typeface="Times New Roman" panose="02020603050405020304" pitchFamily="18" charset="0"/>
              </a:rPr>
              <a:t> fournis par les vendeurs à la demande des clients </a:t>
            </a:r>
          </a:p>
          <a:p>
            <a:pPr>
              <a:buFontTx/>
              <a:buChar char="-"/>
            </a:pPr>
            <a:endParaRPr lang="fr-FR" sz="1900" dirty="0">
              <a:latin typeface="Calibri" panose="020F0502020204030204" pitchFamily="34" charset="0"/>
              <a:ea typeface="Times New Roman" panose="02020603050405020304" pitchFamily="18" charset="0"/>
            </a:endParaRPr>
          </a:p>
          <a:p>
            <a:pPr marL="0" indent="0">
              <a:buNone/>
            </a:pPr>
            <a:r>
              <a:rPr lang="fr-FR" sz="1900" b="1" dirty="0">
                <a:solidFill>
                  <a:schemeClr val="accent6"/>
                </a:solidFill>
                <a:latin typeface="Calibri" panose="020F0502020204030204" pitchFamily="34" charset="0"/>
                <a:ea typeface="Times New Roman" panose="02020603050405020304" pitchFamily="18" charset="0"/>
              </a:rPr>
              <a:t>Livrables</a:t>
            </a:r>
          </a:p>
          <a:p>
            <a:pPr>
              <a:buFontTx/>
              <a:buChar char="-"/>
            </a:pPr>
            <a:r>
              <a:rPr lang="fr-FR" sz="1900" dirty="0">
                <a:effectLst/>
                <a:latin typeface="Calibri" panose="020F0502020204030204" pitchFamily="34" charset="0"/>
                <a:ea typeface="Times New Roman" panose="02020603050405020304" pitchFamily="18" charset="0"/>
              </a:rPr>
              <a:t>Guide INVOIC facture mis à jour</a:t>
            </a:r>
          </a:p>
          <a:p>
            <a:pPr>
              <a:buFontTx/>
              <a:buChar char="-"/>
            </a:pPr>
            <a:r>
              <a:rPr lang="fr-FR" sz="1900" dirty="0">
                <a:latin typeface="Calibri" panose="020F0502020204030204" pitchFamily="34" charset="0"/>
                <a:ea typeface="Times New Roman" panose="02020603050405020304" pitchFamily="18" charset="0"/>
              </a:rPr>
              <a:t>Spécifications pour une structure harmonisée de fichier de détails des </a:t>
            </a:r>
            <a:r>
              <a:rPr lang="fr-FR" sz="1900" dirty="0" err="1">
                <a:latin typeface="Calibri" panose="020F0502020204030204" pitchFamily="34" charset="0"/>
                <a:ea typeface="Times New Roman" panose="02020603050405020304" pitchFamily="18" charset="0"/>
              </a:rPr>
              <a:t>RFCs</a:t>
            </a:r>
            <a:endParaRPr lang="fr-FR" sz="1900" dirty="0">
              <a:latin typeface="Calibri" panose="020F0502020204030204" pitchFamily="34" charset="0"/>
              <a:ea typeface="Times New Roman" panose="02020603050405020304" pitchFamily="18" charset="0"/>
            </a:endParaRPr>
          </a:p>
          <a:p>
            <a:pPr marL="0" indent="0">
              <a:buNone/>
            </a:pPr>
            <a:r>
              <a:rPr lang="fr-FR" sz="1900" dirty="0">
                <a:latin typeface="Calibri" panose="020F0502020204030204" pitchFamily="34" charset="0"/>
                <a:ea typeface="Times New Roman" panose="02020603050405020304" pitchFamily="18" charset="0"/>
              </a:rPr>
              <a:t>=&gt; Document finalisés et présentés ce jour pour validation </a:t>
            </a:r>
            <a:endParaRPr lang="fr-FR"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764147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BDD31E-0ED5-41D4-B397-F684F2F509B7}"/>
              </a:ext>
            </a:extLst>
          </p:cNvPr>
          <p:cNvSpPr>
            <a:spLocks noGrp="1"/>
          </p:cNvSpPr>
          <p:nvPr>
            <p:ph type="title"/>
          </p:nvPr>
        </p:nvSpPr>
        <p:spPr/>
        <p:txBody>
          <a:bodyPr/>
          <a:lstStyle/>
          <a:p>
            <a:r>
              <a:rPr lang="fr-FR" dirty="0"/>
              <a:t>Etat d’avancement des dossiers en cours</a:t>
            </a:r>
          </a:p>
        </p:txBody>
      </p:sp>
      <p:sp>
        <p:nvSpPr>
          <p:cNvPr id="3" name="Espace réservé du contenu 2">
            <a:extLst>
              <a:ext uri="{FF2B5EF4-FFF2-40B4-BE49-F238E27FC236}">
                <a16:creationId xmlns:a16="http://schemas.microsoft.com/office/drawing/2014/main" id="{76EEC964-0574-482C-A3F3-8925238C46E8}"/>
              </a:ext>
            </a:extLst>
          </p:cNvPr>
          <p:cNvSpPr>
            <a:spLocks noGrp="1"/>
          </p:cNvSpPr>
          <p:nvPr>
            <p:ph idx="1"/>
          </p:nvPr>
        </p:nvSpPr>
        <p:spPr>
          <a:xfrm>
            <a:off x="0" y="980728"/>
            <a:ext cx="9144000" cy="5877272"/>
          </a:xfrm>
        </p:spPr>
        <p:txBody>
          <a:bodyPr>
            <a:normAutofit fontScale="92500" lnSpcReduction="20000"/>
          </a:bodyPr>
          <a:lstStyle/>
          <a:p>
            <a:pPr marL="0" indent="0" algn="ctr">
              <a:buNone/>
            </a:pPr>
            <a:r>
              <a:rPr lang="fr-FR" b="1" dirty="0">
                <a:effectLst/>
                <a:latin typeface="Calibri" panose="020F0502020204030204" pitchFamily="34" charset="0"/>
                <a:ea typeface="Times New Roman" panose="02020603050405020304" pitchFamily="18" charset="0"/>
              </a:rPr>
              <a:t>Réforme de la facture électronique 2024-2026</a:t>
            </a:r>
          </a:p>
          <a:p>
            <a:pPr marL="0" indent="0" algn="ctr">
              <a:buNone/>
            </a:pPr>
            <a:endParaRPr lang="fr-FR" b="1" dirty="0">
              <a:effectLst/>
              <a:latin typeface="Calibri" panose="020F0502020204030204" pitchFamily="34" charset="0"/>
              <a:ea typeface="Times New Roman" panose="02020603050405020304" pitchFamily="18" charset="0"/>
            </a:endParaRPr>
          </a:p>
          <a:p>
            <a:pPr marL="0" indent="0">
              <a:buNone/>
            </a:pPr>
            <a:r>
              <a:rPr lang="fr-FR" sz="1600" b="1" dirty="0">
                <a:solidFill>
                  <a:schemeClr val="accent6"/>
                </a:solidFill>
                <a:latin typeface="Calibri" panose="020F0502020204030204" pitchFamily="34" charset="0"/>
                <a:ea typeface="Calibri" panose="020F0502020204030204" pitchFamily="34" charset="0"/>
              </a:rPr>
              <a:t>Participation active au sein du FNFE pour suivre l’avancée des spécifications et des discussions avec l’Administration fiscale</a:t>
            </a:r>
          </a:p>
          <a:p>
            <a:pPr>
              <a:buFont typeface="Symbol" panose="05050102010706020507" pitchFamily="18" charset="2"/>
              <a:buChar char="Þ"/>
            </a:pPr>
            <a:r>
              <a:rPr lang="fr-FR" sz="1400" dirty="0">
                <a:latin typeface="Calibri" panose="020F0502020204030204" pitchFamily="34" charset="0"/>
                <a:ea typeface="Calibri" panose="020F0502020204030204" pitchFamily="34" charset="0"/>
              </a:rPr>
              <a:t>GT bi mensuel voir hebdomadaire sur le sujet au sein du FNFE + plénière </a:t>
            </a:r>
          </a:p>
          <a:p>
            <a:pPr>
              <a:buFont typeface="Symbol" panose="05050102010706020507" pitchFamily="18" charset="2"/>
              <a:buChar char="Þ"/>
            </a:pPr>
            <a:r>
              <a:rPr lang="fr-FR" sz="1400" dirty="0">
                <a:latin typeface="Calibri" panose="020F0502020204030204" pitchFamily="34" charset="0"/>
                <a:ea typeface="Calibri" panose="020F0502020204030204" pitchFamily="34" charset="0"/>
              </a:rPr>
              <a:t>Publication d’une nouvelle version des spécifications externes par l’administration fiscale attendue fin juin</a:t>
            </a:r>
          </a:p>
          <a:p>
            <a:pPr>
              <a:buFont typeface="Symbol" panose="05050102010706020507" pitchFamily="18" charset="2"/>
              <a:buChar char="Þ"/>
            </a:pPr>
            <a:r>
              <a:rPr lang="fr-FR" sz="1400" dirty="0">
                <a:latin typeface="Calibri" panose="020F0502020204030204" pitchFamily="34" charset="0"/>
                <a:ea typeface="Calibri" panose="020F0502020204030204" pitchFamily="34" charset="0"/>
              </a:rPr>
              <a:t>Réflexion pour contribuer à des travaux plus spécifiques au sein de l’association (rédaction bonnes pratiques secteur orientées)</a:t>
            </a:r>
          </a:p>
          <a:p>
            <a:pPr marL="0" indent="0">
              <a:buNone/>
            </a:pPr>
            <a:endParaRPr lang="fr-FR" sz="1400" dirty="0">
              <a:latin typeface="Calibri" panose="020F0502020204030204" pitchFamily="34" charset="0"/>
              <a:ea typeface="Times New Roman" panose="02020603050405020304" pitchFamily="18" charset="0"/>
            </a:endParaRPr>
          </a:p>
          <a:p>
            <a:pPr marL="0" indent="0">
              <a:buNone/>
            </a:pPr>
            <a:r>
              <a:rPr lang="fr-FR" sz="1600" b="1" dirty="0">
                <a:solidFill>
                  <a:schemeClr val="accent6"/>
                </a:solidFill>
                <a:latin typeface="Calibri" panose="020F0502020204030204" pitchFamily="34" charset="0"/>
                <a:ea typeface="Times New Roman" panose="02020603050405020304" pitchFamily="18" charset="0"/>
              </a:rPr>
              <a:t>Interventions d’Agro EDI Europe pour présenter la réforme à la demande des adhérents</a:t>
            </a:r>
          </a:p>
          <a:p>
            <a:pPr>
              <a:buFont typeface="Symbol" panose="05050102010706020507" pitchFamily="18" charset="2"/>
              <a:buChar char="Þ"/>
            </a:pPr>
            <a:r>
              <a:rPr lang="fr-FR" sz="1400" dirty="0">
                <a:latin typeface="Calibri" panose="020F0502020204030204" pitchFamily="34" charset="0"/>
                <a:ea typeface="Times New Roman" panose="02020603050405020304" pitchFamily="18" charset="0"/>
              </a:rPr>
              <a:t>Présentation de la réforme et ses impacts sur les entreprises auprès des commissions de PHYTEIS</a:t>
            </a:r>
          </a:p>
          <a:p>
            <a:pPr marL="0" indent="0">
              <a:buNone/>
            </a:pPr>
            <a:endParaRPr lang="fr-FR" sz="1400" dirty="0">
              <a:latin typeface="Calibri" panose="020F0502020204030204" pitchFamily="34" charset="0"/>
              <a:ea typeface="Times New Roman" panose="02020603050405020304" pitchFamily="18" charset="0"/>
            </a:endParaRPr>
          </a:p>
          <a:p>
            <a:pPr marL="0" indent="0">
              <a:buNone/>
            </a:pPr>
            <a:r>
              <a:rPr lang="fr-FR" sz="1600" b="1" dirty="0">
                <a:solidFill>
                  <a:schemeClr val="accent6"/>
                </a:solidFill>
                <a:latin typeface="Calibri" panose="020F0502020204030204" pitchFamily="34" charset="0"/>
                <a:ea typeface="Times New Roman" panose="02020603050405020304" pitchFamily="18" charset="0"/>
              </a:rPr>
              <a:t>Travaux en cours et à venir </a:t>
            </a:r>
          </a:p>
          <a:p>
            <a:pPr>
              <a:buFont typeface="Arial" panose="020B0604020202020204" pitchFamily="34" charset="0"/>
              <a:buChar char="•"/>
            </a:pPr>
            <a:r>
              <a:rPr lang="fr-FR" sz="1400" dirty="0">
                <a:latin typeface="Calibri" panose="020F0502020204030204" pitchFamily="34" charset="0"/>
                <a:ea typeface="Times New Roman" panose="02020603050405020304" pitchFamily="18" charset="0"/>
              </a:rPr>
              <a:t>Listing des données spécifiées dans le cadre de la réforme : factures B2B FR, factures et transactions B2B internationales et B2C et paiements</a:t>
            </a:r>
          </a:p>
          <a:p>
            <a:pPr marL="0" indent="0">
              <a:buNone/>
            </a:pPr>
            <a:r>
              <a:rPr lang="fr-FR" sz="1400" dirty="0">
                <a:latin typeface="Calibri" panose="020F0502020204030204" pitchFamily="34" charset="0"/>
                <a:ea typeface="Times New Roman" panose="02020603050405020304" pitchFamily="18" charset="0"/>
              </a:rPr>
              <a:t>	=&gt; En cours de finalisation pour une publication imminente</a:t>
            </a:r>
          </a:p>
          <a:p>
            <a:pPr>
              <a:buFont typeface="Arial" panose="020B0604020202020204" pitchFamily="34" charset="0"/>
              <a:buChar char="•"/>
            </a:pPr>
            <a:r>
              <a:rPr lang="fr-FR" sz="1400" dirty="0">
                <a:latin typeface="Calibri" panose="020F0502020204030204" pitchFamily="34" charset="0"/>
                <a:ea typeface="Times New Roman" panose="02020603050405020304" pitchFamily="18" charset="0"/>
              </a:rPr>
              <a:t>Etablir des correspondances entre le format EDIFACT AEE facture et les formats facture du socle commun</a:t>
            </a:r>
          </a:p>
          <a:p>
            <a:pPr>
              <a:buFont typeface="Arial" panose="020B0604020202020204" pitchFamily="34" charset="0"/>
              <a:buChar char="•"/>
            </a:pPr>
            <a:r>
              <a:rPr lang="fr-FR" sz="1400" dirty="0">
                <a:latin typeface="Calibri" panose="020F0502020204030204" pitchFamily="34" charset="0"/>
                <a:ea typeface="Times New Roman" panose="02020603050405020304" pitchFamily="18" charset="0"/>
              </a:rPr>
              <a:t>Identifier les données contenues dans les factures actuelles qui ne pourraient être véhiculées par les formats structurés du socle commun et définir comment les véhiculer</a:t>
            </a:r>
          </a:p>
          <a:p>
            <a:pPr marL="0" indent="0">
              <a:buNone/>
            </a:pPr>
            <a:r>
              <a:rPr lang="fr-FR" sz="1400" dirty="0">
                <a:latin typeface="Calibri" panose="020F0502020204030204" pitchFamily="34" charset="0"/>
                <a:ea typeface="Times New Roman" panose="02020603050405020304" pitchFamily="18" charset="0"/>
              </a:rPr>
              <a:t>	=&gt; En cours de finalisation pour une publication pour les Rencontres AEE</a:t>
            </a:r>
          </a:p>
          <a:p>
            <a:pPr marL="0" indent="0">
              <a:buNone/>
            </a:pPr>
            <a:endParaRPr lang="fr-FR" sz="1400" dirty="0">
              <a:latin typeface="Calibri" panose="020F0502020204030204" pitchFamily="34" charset="0"/>
              <a:ea typeface="Times New Roman" panose="02020603050405020304" pitchFamily="18" charset="0"/>
            </a:endParaRPr>
          </a:p>
          <a:p>
            <a:pPr marL="0" lvl="1" indent="0">
              <a:buNone/>
            </a:pPr>
            <a:r>
              <a:rPr lang="fr-FR" sz="1600" b="1" dirty="0">
                <a:solidFill>
                  <a:schemeClr val="accent6"/>
                </a:solidFill>
                <a:latin typeface="Calibri" panose="020F0502020204030204" pitchFamily="34" charset="0"/>
              </a:rPr>
              <a:t>Piste de travaux identifiés</a:t>
            </a:r>
          </a:p>
          <a:p>
            <a:pPr>
              <a:buFont typeface="Arial" panose="020B0604020202020204" pitchFamily="34" charset="0"/>
              <a:buChar char="•"/>
            </a:pPr>
            <a:r>
              <a:rPr lang="fr-FR" sz="1400" dirty="0">
                <a:latin typeface="Calibri" panose="020F0502020204030204" pitchFamily="34" charset="0"/>
                <a:ea typeface="Times New Roman" panose="02020603050405020304" pitchFamily="18" charset="0"/>
              </a:rPr>
              <a:t>Proposer des guides utilisateur pour les nouveaux flux e-reporting et cycle de vie</a:t>
            </a:r>
          </a:p>
          <a:p>
            <a:pPr>
              <a:buFont typeface="Arial" panose="020B0604020202020204" pitchFamily="34" charset="0"/>
              <a:buChar char="•"/>
            </a:pPr>
            <a:r>
              <a:rPr lang="fr-FR" sz="1400" dirty="0">
                <a:latin typeface="Calibri" panose="020F0502020204030204" pitchFamily="34" charset="0"/>
                <a:ea typeface="Times New Roman" panose="02020603050405020304" pitchFamily="18" charset="0"/>
              </a:rPr>
              <a:t>Etablir des bonnes pratiques pour le e-reporting</a:t>
            </a:r>
          </a:p>
          <a:p>
            <a:r>
              <a:rPr lang="fr-FR" sz="1400" dirty="0">
                <a:latin typeface="Calibri" panose="020F0502020204030204" pitchFamily="34" charset="0"/>
                <a:ea typeface="Times New Roman" panose="02020603050405020304" pitchFamily="18" charset="0"/>
              </a:rPr>
              <a:t>Guide de bonnes pratiques pour la gestion de son identification et de l’adressage de ses factures et flux dans l’annuaire</a:t>
            </a:r>
          </a:p>
          <a:p>
            <a:r>
              <a:rPr lang="fr-FR" sz="1400" dirty="0">
                <a:latin typeface="Calibri" panose="020F0502020204030204" pitchFamily="34" charset="0"/>
                <a:ea typeface="Times New Roman" panose="02020603050405020304" pitchFamily="18" charset="0"/>
              </a:rPr>
              <a:t>Identifier et décrire les scénarios de transmission de factures</a:t>
            </a:r>
          </a:p>
          <a:p>
            <a:r>
              <a:rPr lang="fr-FR" sz="1400" dirty="0">
                <a:latin typeface="Calibri" panose="020F0502020204030204" pitchFamily="34" charset="0"/>
                <a:ea typeface="Times New Roman" panose="02020603050405020304" pitchFamily="18" charset="0"/>
              </a:rPr>
              <a:t>Identifier les cas d’usage pertinent pour le secteur agricole parmi ceux décrits dans les spécifications de l’Administration Recommandations pour limiter les rejets et proposer des moyens pour limiter les refus de factures</a:t>
            </a:r>
          </a:p>
          <a:p>
            <a:pPr marL="457200" lvl="1" indent="0">
              <a:buNone/>
            </a:pPr>
            <a:endParaRPr lang="fr-FR" sz="1400" dirty="0">
              <a:latin typeface="Calibri" panose="020F0502020204030204" pitchFamily="34" charset="0"/>
              <a:ea typeface="Times New Roman" panose="02020603050405020304" pitchFamily="18" charset="0"/>
            </a:endParaRPr>
          </a:p>
          <a:p>
            <a:pPr marL="0" indent="0">
              <a:buNone/>
            </a:pPr>
            <a:endParaRPr lang="fr-FR" sz="1400" dirty="0">
              <a:effectLst/>
              <a:latin typeface="Calibri" panose="020F0502020204030204" pitchFamily="34" charset="0"/>
              <a:ea typeface="Times New Roman" panose="02020603050405020304" pitchFamily="18" charset="0"/>
            </a:endParaRPr>
          </a:p>
          <a:p>
            <a:pPr marL="0" indent="0">
              <a:buNone/>
            </a:pPr>
            <a:endParaRPr lang="fr-FR" sz="1400" dirty="0"/>
          </a:p>
        </p:txBody>
      </p:sp>
    </p:spTree>
    <p:extLst>
      <p:ext uri="{BB962C8B-B14F-4D97-AF65-F5344CB8AC3E}">
        <p14:creationId xmlns:p14="http://schemas.microsoft.com/office/powerpoint/2010/main" val="294644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fade">
                                      <p:cBhvr>
                                        <p:cTn id="29" dur="500"/>
                                        <p:tgtEl>
                                          <p:spTgt spid="3">
                                            <p:txEl>
                                              <p:pRg st="10" end="1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fade">
                                      <p:cBhvr>
                                        <p:cTn id="32" dur="500"/>
                                        <p:tgtEl>
                                          <p:spTgt spid="3">
                                            <p:txEl>
                                              <p:pRg st="11" end="1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animEffect transition="in" filter="fade">
                                      <p:cBhvr>
                                        <p:cTn id="35" dur="500"/>
                                        <p:tgtEl>
                                          <p:spTgt spid="3">
                                            <p:txEl>
                                              <p:pRg st="12" end="1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3" end="13"/>
                                            </p:txEl>
                                          </p:spTgt>
                                        </p:tgtEl>
                                        <p:attrNameLst>
                                          <p:attrName>style.visibility</p:attrName>
                                        </p:attrNameLst>
                                      </p:cBhvr>
                                      <p:to>
                                        <p:strVal val="visible"/>
                                      </p:to>
                                    </p:set>
                                    <p:animEffect transition="in" filter="fade">
                                      <p:cBhvr>
                                        <p:cTn id="38" dur="500"/>
                                        <p:tgtEl>
                                          <p:spTgt spid="3">
                                            <p:txEl>
                                              <p:pRg st="13" end="13"/>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animEffect transition="in" filter="fade">
                                      <p:cBhvr>
                                        <p:cTn id="41" dur="500"/>
                                        <p:tgtEl>
                                          <p:spTgt spid="3">
                                            <p:txEl>
                                              <p:pRg st="14" end="14"/>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5" end="15"/>
                                            </p:txEl>
                                          </p:spTgt>
                                        </p:tgtEl>
                                        <p:attrNameLst>
                                          <p:attrName>style.visibility</p:attrName>
                                        </p:attrNameLst>
                                      </p:cBhvr>
                                      <p:to>
                                        <p:strVal val="visible"/>
                                      </p:to>
                                    </p:set>
                                    <p:animEffect transition="in" filter="fade">
                                      <p:cBhvr>
                                        <p:cTn id="44" dur="500"/>
                                        <p:tgtEl>
                                          <p:spTgt spid="3">
                                            <p:txEl>
                                              <p:pRg st="15" end="1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17" end="17"/>
                                            </p:txEl>
                                          </p:spTgt>
                                        </p:tgtEl>
                                        <p:attrNameLst>
                                          <p:attrName>style.visibility</p:attrName>
                                        </p:attrNameLst>
                                      </p:cBhvr>
                                      <p:to>
                                        <p:strVal val="visible"/>
                                      </p:to>
                                    </p:set>
                                    <p:animEffect transition="in" filter="fade">
                                      <p:cBhvr>
                                        <p:cTn id="49" dur="500"/>
                                        <p:tgtEl>
                                          <p:spTgt spid="3">
                                            <p:txEl>
                                              <p:pRg st="17" end="17"/>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3">
                                            <p:txEl>
                                              <p:pRg st="18" end="18"/>
                                            </p:txEl>
                                          </p:spTgt>
                                        </p:tgtEl>
                                        <p:attrNameLst>
                                          <p:attrName>style.visibility</p:attrName>
                                        </p:attrNameLst>
                                      </p:cBhvr>
                                      <p:to>
                                        <p:strVal val="visible"/>
                                      </p:to>
                                    </p:set>
                                    <p:animEffect transition="in" filter="fade">
                                      <p:cBhvr>
                                        <p:cTn id="52" dur="500"/>
                                        <p:tgtEl>
                                          <p:spTgt spid="3">
                                            <p:txEl>
                                              <p:pRg st="18" end="18"/>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
                                            <p:txEl>
                                              <p:pRg st="19" end="19"/>
                                            </p:txEl>
                                          </p:spTgt>
                                        </p:tgtEl>
                                        <p:attrNameLst>
                                          <p:attrName>style.visibility</p:attrName>
                                        </p:attrNameLst>
                                      </p:cBhvr>
                                      <p:to>
                                        <p:strVal val="visible"/>
                                      </p:to>
                                    </p:set>
                                    <p:animEffect transition="in" filter="fade">
                                      <p:cBhvr>
                                        <p:cTn id="55" dur="500"/>
                                        <p:tgtEl>
                                          <p:spTgt spid="3">
                                            <p:txEl>
                                              <p:pRg st="19" end="19"/>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3">
                                            <p:txEl>
                                              <p:pRg st="20" end="20"/>
                                            </p:txEl>
                                          </p:spTgt>
                                        </p:tgtEl>
                                        <p:attrNameLst>
                                          <p:attrName>style.visibility</p:attrName>
                                        </p:attrNameLst>
                                      </p:cBhvr>
                                      <p:to>
                                        <p:strVal val="visible"/>
                                      </p:to>
                                    </p:set>
                                    <p:animEffect transition="in" filter="fade">
                                      <p:cBhvr>
                                        <p:cTn id="58" dur="500"/>
                                        <p:tgtEl>
                                          <p:spTgt spid="3">
                                            <p:txEl>
                                              <p:pRg st="20" end="20"/>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3">
                                            <p:txEl>
                                              <p:pRg st="21" end="21"/>
                                            </p:txEl>
                                          </p:spTgt>
                                        </p:tgtEl>
                                        <p:attrNameLst>
                                          <p:attrName>style.visibility</p:attrName>
                                        </p:attrNameLst>
                                      </p:cBhvr>
                                      <p:to>
                                        <p:strVal val="visible"/>
                                      </p:to>
                                    </p:set>
                                    <p:animEffect transition="in" filter="fade">
                                      <p:cBhvr>
                                        <p:cTn id="61" dur="500"/>
                                        <p:tgtEl>
                                          <p:spTgt spid="3">
                                            <p:txEl>
                                              <p:pRg st="21" end="21"/>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3">
                                            <p:txEl>
                                              <p:pRg st="22" end="22"/>
                                            </p:txEl>
                                          </p:spTgt>
                                        </p:tgtEl>
                                        <p:attrNameLst>
                                          <p:attrName>style.visibility</p:attrName>
                                        </p:attrNameLst>
                                      </p:cBhvr>
                                      <p:to>
                                        <p:strVal val="visible"/>
                                      </p:to>
                                    </p:set>
                                    <p:animEffect transition="in" filter="fade">
                                      <p:cBhvr>
                                        <p:cTn id="64" dur="500"/>
                                        <p:tgtEl>
                                          <p:spTgt spid="3">
                                            <p:txEl>
                                              <p:pRg st="22" end="2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AEE 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7989B32AB344A4CA799BDFCD519E642" ma:contentTypeVersion="16" ma:contentTypeDescription="Crée un document." ma:contentTypeScope="" ma:versionID="6e94eee930045e28ad0ea043af3dbf62">
  <xsd:schema xmlns:xsd="http://www.w3.org/2001/XMLSchema" xmlns:xs="http://www.w3.org/2001/XMLSchema" xmlns:p="http://schemas.microsoft.com/office/2006/metadata/properties" xmlns:ns2="707d50bc-6c75-4d37-8d8c-46c75d6562b2" xmlns:ns3="b59e27a9-902a-4b68-991f-8a061f96c57a" targetNamespace="http://schemas.microsoft.com/office/2006/metadata/properties" ma:root="true" ma:fieldsID="32f28697e7098fa213664183c65e48e4" ns2:_="" ns3:_="">
    <xsd:import namespace="707d50bc-6c75-4d37-8d8c-46c75d6562b2"/>
    <xsd:import namespace="b59e27a9-902a-4b68-991f-8a061f96c5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7d50bc-6c75-4d37-8d8c-46c75d6562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faa677da-69a9-4698-9ac3-f38e93591a8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59e27a9-902a-4b68-991f-8a061f96c57a"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0e46585b-0967-4d6d-99c5-ef9cfea099fb}" ma:internalName="TaxCatchAll" ma:showField="CatchAllData" ma:web="b59e27a9-902a-4b68-991f-8a061f96c5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59e27a9-902a-4b68-991f-8a061f96c57a" xsi:nil="true"/>
    <lcf76f155ced4ddcb4097134ff3c332f xmlns="707d50bc-6c75-4d37-8d8c-46c75d6562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2F9EE0C-15D8-4ABE-ABE8-D4C22E139C76}">
  <ds:schemaRefs>
    <ds:schemaRef ds:uri="http://schemas.microsoft.com/sharepoint/v3/contenttype/forms"/>
  </ds:schemaRefs>
</ds:datastoreItem>
</file>

<file path=customXml/itemProps2.xml><?xml version="1.0" encoding="utf-8"?>
<ds:datastoreItem xmlns:ds="http://schemas.openxmlformats.org/officeDocument/2006/customXml" ds:itemID="{87A38005-F0B5-4CD2-8483-BB8BC620F0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7d50bc-6c75-4d37-8d8c-46c75d6562b2"/>
    <ds:schemaRef ds:uri="b59e27a9-902a-4b68-991f-8a061f96c5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A973174-AEAE-4B2F-8D6D-A15B99265CB7}">
  <ds:schemaRefs>
    <ds:schemaRef ds:uri="http://schemas.microsoft.com/office/2006/metadata/properties"/>
    <ds:schemaRef ds:uri="http://schemas.microsoft.com/office/infopath/2007/PartnerControls"/>
    <ds:schemaRef ds:uri="b59e27a9-902a-4b68-991f-8a061f96c57a"/>
    <ds:schemaRef ds:uri="707d50bc-6c75-4d37-8d8c-46c75d6562b2"/>
  </ds:schemaRefs>
</ds:datastoreItem>
</file>

<file path=docProps/app.xml><?xml version="1.0" encoding="utf-8"?>
<Properties xmlns="http://schemas.openxmlformats.org/officeDocument/2006/extended-properties" xmlns:vt="http://schemas.openxmlformats.org/officeDocument/2006/docPropsVTypes">
  <Template>Thème AEE 2017</Template>
  <TotalTime>13805</TotalTime>
  <Words>1810</Words>
  <Application>Microsoft Office PowerPoint</Application>
  <PresentationFormat>Affichage à l'écran (4:3)</PresentationFormat>
  <Paragraphs>275</Paragraphs>
  <Slides>17</Slides>
  <Notes>1</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17</vt:i4>
      </vt:variant>
    </vt:vector>
  </HeadingPairs>
  <TitlesOfParts>
    <vt:vector size="24" baseType="lpstr">
      <vt:lpstr>Archive</vt:lpstr>
      <vt:lpstr>Arial</vt:lpstr>
      <vt:lpstr>Calibri</vt:lpstr>
      <vt:lpstr>Century Gothic</vt:lpstr>
      <vt:lpstr>Symbol</vt:lpstr>
      <vt:lpstr>Thème AEE 2017</vt:lpstr>
      <vt:lpstr>Document</vt:lpstr>
      <vt:lpstr>Groupe de travail Supply Chain Agricole  Plénière</vt:lpstr>
      <vt:lpstr>Tour de table</vt:lpstr>
      <vt:lpstr>Agenda</vt:lpstr>
      <vt:lpstr>Ordre du jour</vt:lpstr>
      <vt:lpstr>Validation compte rendu du 14 avril 2022</vt:lpstr>
      <vt:lpstr>Dossiers en cours</vt:lpstr>
      <vt:lpstr>Etat d’avancement des dossiers en cours</vt:lpstr>
      <vt:lpstr>Etat d’avancement des dossiers en cours</vt:lpstr>
      <vt:lpstr>Etat d’avancement des dossiers en cours</vt:lpstr>
      <vt:lpstr>Etat d’avancement des dossiers en cours</vt:lpstr>
      <vt:lpstr>SUJETS PLénière</vt:lpstr>
      <vt:lpstr>INVOIC</vt:lpstr>
      <vt:lpstr>DESADV Commercial</vt:lpstr>
      <vt:lpstr>ORDERS : Clarification RFF ACD / ADL</vt:lpstr>
      <vt:lpstr>Process de transferts entre clients</vt:lpstr>
      <vt:lpstr>EAN 13 génériques</vt:lpstr>
      <vt:lpstr>Récapitulatif suite plénière de ce jour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Groupe de travail  « Harmonisation des dictionnaires/Référentiels de données techniques »</dc:title>
  <dc:creator>gcheruy</dc:creator>
  <cp:lastModifiedBy>Marie BEURET</cp:lastModifiedBy>
  <cp:revision>453</cp:revision>
  <dcterms:created xsi:type="dcterms:W3CDTF">2008-10-20T12:03:06Z</dcterms:created>
  <dcterms:modified xsi:type="dcterms:W3CDTF">2022-06-02T11:42:36Z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0x010100B7989B32AB344A4CA799BDFCD519E642</vt:lpwstr>
  </property>
  <property fmtid="{D5CDD505-2E9C-101B-9397-08002B2CF9AE}" pid="3" name="MediaServiceImageTags">
    <vt:lpwstr/>
  </property>
</Properties>
</file>