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4077" r:id="rId4"/>
  </p:sldMasterIdLst>
  <p:notesMasterIdLst>
    <p:notesMasterId r:id="rId10"/>
  </p:notesMasterIdLst>
  <p:sldIdLst>
    <p:sldId id="256" r:id="rId5"/>
    <p:sldId id="290" r:id="rId6"/>
    <p:sldId id="293" r:id="rId7"/>
    <p:sldId id="294" r:id="rId8"/>
    <p:sldId id="295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4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7B885C-152F-4226-9708-FD97A0AE99EF}" v="4" dt="2022-08-30T09:11:38.0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23" autoAdjust="0"/>
    <p:restoredTop sz="95822" autoAdjust="0"/>
  </p:normalViewPr>
  <p:slideViewPr>
    <p:cSldViewPr>
      <p:cViewPr varScale="1">
        <p:scale>
          <a:sx n="86" d="100"/>
          <a:sy n="86" d="100"/>
        </p:scale>
        <p:origin x="1613" y="58"/>
      </p:cViewPr>
      <p:guideLst>
        <p:guide orient="horz" pos="184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 BEURET" userId="323d14ba-4654-4793-9dc9-d0a0b59b825b" providerId="ADAL" clId="{957B885C-152F-4226-9708-FD97A0AE99EF}"/>
    <pc:docChg chg="undo custSel modSld">
      <pc:chgData name="Marie BEURET" userId="323d14ba-4654-4793-9dc9-d0a0b59b825b" providerId="ADAL" clId="{957B885C-152F-4226-9708-FD97A0AE99EF}" dt="2022-08-30T09:20:00.757" v="1097" actId="20577"/>
      <pc:docMkLst>
        <pc:docMk/>
      </pc:docMkLst>
      <pc:sldChg chg="modSp mod">
        <pc:chgData name="Marie BEURET" userId="323d14ba-4654-4793-9dc9-d0a0b59b825b" providerId="ADAL" clId="{957B885C-152F-4226-9708-FD97A0AE99EF}" dt="2022-08-30T09:05:40.771" v="13" actId="20577"/>
        <pc:sldMkLst>
          <pc:docMk/>
          <pc:sldMk cId="0" sldId="256"/>
        </pc:sldMkLst>
        <pc:spChg chg="mod">
          <ac:chgData name="Marie BEURET" userId="323d14ba-4654-4793-9dc9-d0a0b59b825b" providerId="ADAL" clId="{957B885C-152F-4226-9708-FD97A0AE99EF}" dt="2022-08-30T09:05:40.771" v="13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Marie BEURET" userId="323d14ba-4654-4793-9dc9-d0a0b59b825b" providerId="ADAL" clId="{957B885C-152F-4226-9708-FD97A0AE99EF}" dt="2022-08-30T09:10:42.768" v="270" actId="255"/>
        <pc:sldMkLst>
          <pc:docMk/>
          <pc:sldMk cId="3894040726" sldId="293"/>
        </pc:sldMkLst>
        <pc:spChg chg="mod">
          <ac:chgData name="Marie BEURET" userId="323d14ba-4654-4793-9dc9-d0a0b59b825b" providerId="ADAL" clId="{957B885C-152F-4226-9708-FD97A0AE99EF}" dt="2022-08-30T09:10:42.768" v="270" actId="255"/>
          <ac:spMkLst>
            <pc:docMk/>
            <pc:sldMk cId="3894040726" sldId="293"/>
            <ac:spMk id="3" creationId="{2FCDCFF7-7B54-4161-9A66-313E83D73BDC}"/>
          </ac:spMkLst>
        </pc:spChg>
      </pc:sldChg>
      <pc:sldChg chg="modSp mod modAnim">
        <pc:chgData name="Marie BEURET" userId="323d14ba-4654-4793-9dc9-d0a0b59b825b" providerId="ADAL" clId="{957B885C-152F-4226-9708-FD97A0AE99EF}" dt="2022-08-30T09:11:23.246" v="275" actId="27636"/>
        <pc:sldMkLst>
          <pc:docMk/>
          <pc:sldMk cId="1500749369" sldId="294"/>
        </pc:sldMkLst>
        <pc:spChg chg="mod">
          <ac:chgData name="Marie BEURET" userId="323d14ba-4654-4793-9dc9-d0a0b59b825b" providerId="ADAL" clId="{957B885C-152F-4226-9708-FD97A0AE99EF}" dt="2022-08-30T09:11:23.246" v="275" actId="27636"/>
          <ac:spMkLst>
            <pc:docMk/>
            <pc:sldMk cId="1500749369" sldId="294"/>
            <ac:spMk id="3" creationId="{53F0AD8F-7937-7F66-F9DE-7412EA3EE5B2}"/>
          </ac:spMkLst>
        </pc:spChg>
      </pc:sldChg>
      <pc:sldChg chg="modSp mod">
        <pc:chgData name="Marie BEURET" userId="323d14ba-4654-4793-9dc9-d0a0b59b825b" providerId="ADAL" clId="{957B885C-152F-4226-9708-FD97A0AE99EF}" dt="2022-08-30T09:20:00.757" v="1097" actId="20577"/>
        <pc:sldMkLst>
          <pc:docMk/>
          <pc:sldMk cId="2335673690" sldId="295"/>
        </pc:sldMkLst>
        <pc:spChg chg="mod">
          <ac:chgData name="Marie BEURET" userId="323d14ba-4654-4793-9dc9-d0a0b59b825b" providerId="ADAL" clId="{957B885C-152F-4226-9708-FD97A0AE99EF}" dt="2022-08-30T09:20:00.757" v="1097" actId="20577"/>
          <ac:spMkLst>
            <pc:docMk/>
            <pc:sldMk cId="2335673690" sldId="295"/>
            <ac:spMk id="3" creationId="{E0FFCEA0-721B-1F8A-3B2D-399295C6059C}"/>
          </ac:spMkLst>
        </pc:spChg>
      </pc:sldChg>
    </pc:docChg>
  </pc:docChgLst>
  <pc:docChgLst>
    <pc:chgData name="Marie BEURET" userId="323d14ba-4654-4793-9dc9-d0a0b59b825b" providerId="ADAL" clId="{AC2C852A-EDBD-4017-8345-3234643FE7CF}"/>
    <pc:docChg chg="custSel addSld delSld modSld">
      <pc:chgData name="Marie BEURET" userId="323d14ba-4654-4793-9dc9-d0a0b59b825b" providerId="ADAL" clId="{AC2C852A-EDBD-4017-8345-3234643FE7CF}" dt="2022-07-01T15:10:50.725" v="1463" actId="113"/>
      <pc:docMkLst>
        <pc:docMk/>
      </pc:docMkLst>
      <pc:sldChg chg="modSp mod">
        <pc:chgData name="Marie BEURET" userId="323d14ba-4654-4793-9dc9-d0a0b59b825b" providerId="ADAL" clId="{AC2C852A-EDBD-4017-8345-3234643FE7CF}" dt="2022-07-01T14:23:03.708" v="19" actId="27636"/>
        <pc:sldMkLst>
          <pc:docMk/>
          <pc:sldMk cId="0" sldId="256"/>
        </pc:sldMkLst>
        <pc:spChg chg="mod">
          <ac:chgData name="Marie BEURET" userId="323d14ba-4654-4793-9dc9-d0a0b59b825b" providerId="ADAL" clId="{AC2C852A-EDBD-4017-8345-3234643FE7CF}" dt="2022-07-01T14:23:03.708" v="19" actId="27636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Marie BEURET" userId="323d14ba-4654-4793-9dc9-d0a0b59b825b" providerId="ADAL" clId="{AC2C852A-EDBD-4017-8345-3234643FE7CF}" dt="2022-07-01T15:07:15.644" v="1111" actId="47"/>
        <pc:sldMkLst>
          <pc:docMk/>
          <pc:sldMk cId="1422341565" sldId="282"/>
        </pc:sldMkLst>
      </pc:sldChg>
      <pc:sldChg chg="modSp mod">
        <pc:chgData name="Marie BEURET" userId="323d14ba-4654-4793-9dc9-d0a0b59b825b" providerId="ADAL" clId="{AC2C852A-EDBD-4017-8345-3234643FE7CF}" dt="2022-07-01T14:23:22.870" v="23" actId="404"/>
        <pc:sldMkLst>
          <pc:docMk/>
          <pc:sldMk cId="3894040726" sldId="293"/>
        </pc:sldMkLst>
        <pc:spChg chg="mod">
          <ac:chgData name="Marie BEURET" userId="323d14ba-4654-4793-9dc9-d0a0b59b825b" providerId="ADAL" clId="{AC2C852A-EDBD-4017-8345-3234643FE7CF}" dt="2022-07-01T14:23:22.870" v="23" actId="404"/>
          <ac:spMkLst>
            <pc:docMk/>
            <pc:sldMk cId="3894040726" sldId="293"/>
            <ac:spMk id="3" creationId="{2FCDCFF7-7B54-4161-9A66-313E83D73BDC}"/>
          </ac:spMkLst>
        </pc:spChg>
      </pc:sldChg>
      <pc:sldChg chg="modSp new mod modAnim">
        <pc:chgData name="Marie BEURET" userId="323d14ba-4654-4793-9dc9-d0a0b59b825b" providerId="ADAL" clId="{AC2C852A-EDBD-4017-8345-3234643FE7CF}" dt="2022-07-01T15:07:02.651" v="1110" actId="5793"/>
        <pc:sldMkLst>
          <pc:docMk/>
          <pc:sldMk cId="1500749369" sldId="294"/>
        </pc:sldMkLst>
        <pc:spChg chg="mod">
          <ac:chgData name="Marie BEURET" userId="323d14ba-4654-4793-9dc9-d0a0b59b825b" providerId="ADAL" clId="{AC2C852A-EDBD-4017-8345-3234643FE7CF}" dt="2022-07-01T14:57:42.421" v="355" actId="20577"/>
          <ac:spMkLst>
            <pc:docMk/>
            <pc:sldMk cId="1500749369" sldId="294"/>
            <ac:spMk id="2" creationId="{58623E0D-D58A-3EF3-57A0-7A02C725C7AA}"/>
          </ac:spMkLst>
        </pc:spChg>
        <pc:spChg chg="mod">
          <ac:chgData name="Marie BEURET" userId="323d14ba-4654-4793-9dc9-d0a0b59b825b" providerId="ADAL" clId="{AC2C852A-EDBD-4017-8345-3234643FE7CF}" dt="2022-07-01T15:07:02.651" v="1110" actId="5793"/>
          <ac:spMkLst>
            <pc:docMk/>
            <pc:sldMk cId="1500749369" sldId="294"/>
            <ac:spMk id="3" creationId="{53F0AD8F-7937-7F66-F9DE-7412EA3EE5B2}"/>
          </ac:spMkLst>
        </pc:spChg>
      </pc:sldChg>
      <pc:sldChg chg="del">
        <pc:chgData name="Marie BEURET" userId="323d14ba-4654-4793-9dc9-d0a0b59b825b" providerId="ADAL" clId="{AC2C852A-EDBD-4017-8345-3234643FE7CF}" dt="2022-07-01T14:23:07.517" v="20" actId="47"/>
        <pc:sldMkLst>
          <pc:docMk/>
          <pc:sldMk cId="2329681062" sldId="295"/>
        </pc:sldMkLst>
      </pc:sldChg>
      <pc:sldChg chg="modSp new mod">
        <pc:chgData name="Marie BEURET" userId="323d14ba-4654-4793-9dc9-d0a0b59b825b" providerId="ADAL" clId="{AC2C852A-EDBD-4017-8345-3234643FE7CF}" dt="2022-07-01T15:10:50.725" v="1463" actId="113"/>
        <pc:sldMkLst>
          <pc:docMk/>
          <pc:sldMk cId="2335673690" sldId="295"/>
        </pc:sldMkLst>
        <pc:spChg chg="mod">
          <ac:chgData name="Marie BEURET" userId="323d14ba-4654-4793-9dc9-d0a0b59b825b" providerId="ADAL" clId="{AC2C852A-EDBD-4017-8345-3234643FE7CF}" dt="2022-07-01T15:07:42.651" v="1124" actId="20577"/>
          <ac:spMkLst>
            <pc:docMk/>
            <pc:sldMk cId="2335673690" sldId="295"/>
            <ac:spMk id="2" creationId="{67FE0372-6C72-5A6C-0409-AA8228A06FAC}"/>
          </ac:spMkLst>
        </pc:spChg>
        <pc:spChg chg="mod">
          <ac:chgData name="Marie BEURET" userId="323d14ba-4654-4793-9dc9-d0a0b59b825b" providerId="ADAL" clId="{AC2C852A-EDBD-4017-8345-3234643FE7CF}" dt="2022-07-01T15:10:50.725" v="1463" actId="113"/>
          <ac:spMkLst>
            <pc:docMk/>
            <pc:sldMk cId="2335673690" sldId="295"/>
            <ac:spMk id="3" creationId="{E0FFCEA0-721B-1F8A-3B2D-399295C6059C}"/>
          </ac:spMkLst>
        </pc:spChg>
      </pc:sldChg>
      <pc:sldChg chg="del">
        <pc:chgData name="Marie BEURET" userId="323d14ba-4654-4793-9dc9-d0a0b59b825b" providerId="ADAL" clId="{AC2C852A-EDBD-4017-8345-3234643FE7CF}" dt="2022-07-01T14:49:44.832" v="25" actId="47"/>
        <pc:sldMkLst>
          <pc:docMk/>
          <pc:sldMk cId="2183342192" sldId="296"/>
        </pc:sldMkLst>
      </pc:sldChg>
      <pc:sldChg chg="del">
        <pc:chgData name="Marie BEURET" userId="323d14ba-4654-4793-9dc9-d0a0b59b825b" providerId="ADAL" clId="{AC2C852A-EDBD-4017-8345-3234643FE7CF}" dt="2022-07-01T14:49:45.972" v="26" actId="47"/>
        <pc:sldMkLst>
          <pc:docMk/>
          <pc:sldMk cId="2729653269" sldId="297"/>
        </pc:sldMkLst>
      </pc:sldChg>
      <pc:sldChg chg="del">
        <pc:chgData name="Marie BEURET" userId="323d14ba-4654-4793-9dc9-d0a0b59b825b" providerId="ADAL" clId="{AC2C852A-EDBD-4017-8345-3234643FE7CF}" dt="2022-07-01T14:49:40.162" v="24" actId="47"/>
        <pc:sldMkLst>
          <pc:docMk/>
          <pc:sldMk cId="1452118771" sldId="29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5F729E3-EAA4-4B8F-B07D-A0A743C96B24}" type="datetimeFigureOut">
              <a:rPr lang="fr-FR"/>
              <a:pPr>
                <a:defRPr/>
              </a:pPr>
              <a:t>30/08/2022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700BBD8-942B-4553-9117-F6B2ACF38FF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2906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5E9342-93D0-40E3-AB00-4C7232EFE54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-27384"/>
            <a:ext cx="9684568" cy="18002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539552" y="1631318"/>
            <a:ext cx="8064896" cy="1008112"/>
          </a:xfrm>
        </p:spPr>
        <p:txBody>
          <a:bodyPr>
            <a:normAutofit/>
          </a:bodyPr>
          <a:lstStyle>
            <a:lvl1pPr algn="ctr">
              <a:defRPr sz="4000" baseline="0">
                <a:solidFill>
                  <a:srgbClr val="6B6B6B"/>
                </a:solidFill>
                <a:latin typeface="Archive" pitchFamily="50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5148064" y="4725144"/>
            <a:ext cx="3240360" cy="108012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="0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Prénoms ici</a:t>
            </a:r>
          </a:p>
          <a:p>
            <a:r>
              <a:rPr lang="fr-FR" dirty="0"/>
              <a:t>Prénoms ici</a:t>
            </a:r>
          </a:p>
          <a:p>
            <a:r>
              <a:rPr lang="fr-FR" dirty="0"/>
              <a:t>Prénoms ici</a:t>
            </a:r>
          </a:p>
          <a:p>
            <a:endParaRPr lang="fr-FR" dirty="0"/>
          </a:p>
        </p:txBody>
      </p:sp>
      <p:pic>
        <p:nvPicPr>
          <p:cNvPr id="1027" name="Picture 3" descr="C:\Users\communication\Desktop\AEE DOSSIERS\COMMUNICATION\Nouveau Logo\Nouveau Logo AGRO EDI EUROPE sans slogan (transparence et sans fond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3016"/>
            <a:ext cx="3763756" cy="3763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u texte 10"/>
          <p:cNvSpPr>
            <a:spLocks noGrp="1"/>
          </p:cNvSpPr>
          <p:nvPr>
            <p:ph type="body" sz="quarter" idx="10" hasCustomPrompt="1"/>
          </p:nvPr>
        </p:nvSpPr>
        <p:spPr>
          <a:xfrm>
            <a:off x="2051720" y="2997200"/>
            <a:ext cx="5039965" cy="1295400"/>
          </a:xfrm>
        </p:spPr>
        <p:txBody>
          <a:bodyPr/>
          <a:lstStyle>
            <a:lvl1pPr marL="0" indent="0" algn="ctr">
              <a:buNone/>
              <a:defRPr>
                <a:solidFill>
                  <a:srgbClr val="6B6B6B"/>
                </a:solidFill>
                <a:latin typeface="Archive" pitchFamily="50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SOUS TITRE</a:t>
            </a:r>
          </a:p>
        </p:txBody>
      </p:sp>
    </p:spTree>
    <p:extLst>
      <p:ext uri="{BB962C8B-B14F-4D97-AF65-F5344CB8AC3E}">
        <p14:creationId xmlns:p14="http://schemas.microsoft.com/office/powerpoint/2010/main" val="1120959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1904" y="1556792"/>
            <a:ext cx="5486400" cy="367483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882431"/>
            <a:ext cx="8388424" cy="45719"/>
          </a:xfrm>
          <a:prstGeom prst="rect">
            <a:avLst/>
          </a:prstGeom>
          <a:solidFill>
            <a:srgbClr val="7BD0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39A3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836712"/>
            <a:ext cx="8388424" cy="457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39A32"/>
              </a:solidFill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0" y="0"/>
            <a:ext cx="64442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Archive" pitchFamily="50" charset="0"/>
                <a:ea typeface="+mj-ea"/>
                <a:cs typeface="+mj-cs"/>
              </a:defRPr>
            </a:lvl1pPr>
          </a:lstStyle>
          <a:p>
            <a:r>
              <a:rPr lang="fr-FR" dirty="0">
                <a:solidFill>
                  <a:schemeClr val="tx1"/>
                </a:solidFill>
              </a:rPr>
              <a:t>Modifiez le style du titre</a:t>
            </a:r>
          </a:p>
        </p:txBody>
      </p:sp>
      <p:pic>
        <p:nvPicPr>
          <p:cNvPr id="13" name="Picture 2" descr="C:\Users\communication\Desktop\AEE DOSSIERS\COMMUNICATION\Signatures et Logos\logoAEE201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193368"/>
            <a:ext cx="666775" cy="628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770984" cy="365125"/>
          </a:xfrm>
        </p:spPr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8624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communication\Desktop\Nouvelle identité visuelle\Trame PPT\Trame AEE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communication\Desktop\AEE DOSSIERS\COMMUNICATION\Nouveau Logo\Nouveau Logo AGRO EDI EUROPE sans slogan (transparence et sans fond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663" y="3284984"/>
            <a:ext cx="3763756" cy="3763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re 1"/>
          <p:cNvSpPr>
            <a:spLocks noGrp="1"/>
          </p:cNvSpPr>
          <p:nvPr>
            <p:ph type="ctrTitle" hasCustomPrompt="1"/>
          </p:nvPr>
        </p:nvSpPr>
        <p:spPr>
          <a:xfrm>
            <a:off x="251520" y="260649"/>
            <a:ext cx="7556376" cy="1656183"/>
          </a:xfrm>
        </p:spPr>
        <p:txBody>
          <a:bodyPr>
            <a:noAutofit/>
          </a:bodyPr>
          <a:lstStyle>
            <a:lvl1pPr algn="l">
              <a:defRPr sz="4400" baseline="0">
                <a:solidFill>
                  <a:schemeClr val="tx1"/>
                </a:solidFill>
                <a:latin typeface="Archive" pitchFamily="50" charset="0"/>
              </a:defRPr>
            </a:lvl1pPr>
          </a:lstStyle>
          <a:p>
            <a:r>
              <a:rPr lang="fr-FR" dirty="0"/>
              <a:t>Merci pour </a:t>
            </a:r>
            <a:br>
              <a:rPr lang="fr-FR" dirty="0"/>
            </a:br>
            <a:r>
              <a:rPr lang="fr-FR" dirty="0"/>
              <a:t>votre attention</a:t>
            </a:r>
          </a:p>
        </p:txBody>
      </p:sp>
      <p:sp>
        <p:nvSpPr>
          <p:cNvPr id="12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5508104" y="2636912"/>
            <a:ext cx="3240360" cy="108012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="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Texte ici</a:t>
            </a:r>
          </a:p>
          <a:p>
            <a:r>
              <a:rPr lang="fr-FR" dirty="0"/>
              <a:t>Texte ici</a:t>
            </a:r>
          </a:p>
          <a:p>
            <a:r>
              <a:rPr lang="fr-FR" dirty="0"/>
              <a:t>Texte ici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57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6069013"/>
            <a:ext cx="788987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1968" y="116633"/>
            <a:ext cx="7772400" cy="864096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tx1">
                    <a:lumMod val="65000"/>
                    <a:lumOff val="35000"/>
                  </a:schemeClr>
                </a:solidFill>
                <a:latin typeface="Archive" pitchFamily="50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7504" y="1052736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chive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176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7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251520" y="260649"/>
            <a:ext cx="7556376" cy="792087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chive" pitchFamily="50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5508104" y="2564904"/>
            <a:ext cx="3240360" cy="108012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="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Prénoms ici</a:t>
            </a:r>
          </a:p>
          <a:p>
            <a:r>
              <a:rPr lang="fr-FR" dirty="0"/>
              <a:t>Prénoms ici</a:t>
            </a:r>
          </a:p>
          <a:p>
            <a:r>
              <a:rPr lang="fr-FR" dirty="0"/>
              <a:t>Prénoms ici</a:t>
            </a:r>
          </a:p>
          <a:p>
            <a:endParaRPr lang="fr-FR" dirty="0"/>
          </a:p>
        </p:txBody>
      </p:sp>
      <p:pic>
        <p:nvPicPr>
          <p:cNvPr id="1027" name="Picture 3" descr="C:\Users\communication\Desktop\AEE DOSSIERS\COMMUNICATION\Nouveau Logo\Nouveau Logo AGRO EDI EUROPE sans slogan (transparence et sans fond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445514"/>
            <a:ext cx="3763756" cy="3763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texte 4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8" y="1484784"/>
            <a:ext cx="4349919" cy="1296516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248053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348881"/>
            <a:ext cx="7772400" cy="1728192"/>
          </a:xfrm>
        </p:spPr>
        <p:txBody>
          <a:bodyPr anchor="t">
            <a:normAutofit/>
          </a:bodyPr>
          <a:lstStyle>
            <a:lvl1pPr algn="ctr">
              <a:defRPr sz="5500" b="0" cap="all">
                <a:solidFill>
                  <a:schemeClr val="accent6"/>
                </a:solidFill>
                <a:latin typeface="Archive" pitchFamily="50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77098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B1263-31D6-4709-870E-7FE6F72A353F}" type="datetime1">
              <a:rPr lang="fr-FR" smtClean="0"/>
              <a:pPr>
                <a:defRPr/>
              </a:pPr>
              <a:t>30/08/2022</a:t>
            </a:fld>
            <a:endParaRPr lang="fr-FR"/>
          </a:p>
        </p:txBody>
      </p:sp>
      <p:pic>
        <p:nvPicPr>
          <p:cNvPr id="9" name="Picture 2" descr="C:\Users\communication\Desktop\AEE DOSSIERS\COMMUNICATION\Signatures et Logos\logoAEE201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193368"/>
            <a:ext cx="666775" cy="628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1242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chive" pitchFamily="50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6707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496" y="72008"/>
            <a:ext cx="8983191" cy="692696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tx1"/>
                </a:solidFill>
                <a:latin typeface="Archive" pitchFamily="50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•"/>
              <a:tabLst/>
              <a:defRPr sz="1800">
                <a:solidFill>
                  <a:schemeClr val="tx1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77098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638A8-9CFA-442D-B098-84B368B5D833}" type="datetime1">
              <a:rPr lang="fr-FR" smtClean="0"/>
              <a:pPr>
                <a:defRPr/>
              </a:pPr>
              <a:t>30/08/2022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 flipV="1">
            <a:off x="25733" y="928150"/>
            <a:ext cx="9144000" cy="45719"/>
          </a:xfrm>
          <a:prstGeom prst="rect">
            <a:avLst/>
          </a:prstGeom>
          <a:solidFill>
            <a:srgbClr val="7BD0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39A3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flipV="1">
            <a:off x="0" y="882431"/>
            <a:ext cx="9144000" cy="457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39A32"/>
              </a:solidFill>
            </a:endParaRPr>
          </a:p>
        </p:txBody>
      </p:sp>
      <p:pic>
        <p:nvPicPr>
          <p:cNvPr id="9" name="Picture 2" descr="C:\Users\communication\Desktop\AEE DOSSIERS\COMMUNICATION\Signatures et Logos\logoAEE201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193368"/>
            <a:ext cx="666775" cy="628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4989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" y="882431"/>
            <a:ext cx="9278253" cy="45719"/>
          </a:xfrm>
          <a:prstGeom prst="rect">
            <a:avLst/>
          </a:prstGeom>
          <a:solidFill>
            <a:srgbClr val="7BD0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39A3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5734" y="836712"/>
            <a:ext cx="9278253" cy="457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39A32"/>
              </a:solidFill>
            </a:endParaRPr>
          </a:p>
        </p:txBody>
      </p:sp>
      <p:sp>
        <p:nvSpPr>
          <p:cNvPr id="8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12568"/>
          </a:xfrm>
        </p:spPr>
        <p:txBody>
          <a:bodyPr/>
          <a:lstStyle>
            <a:lvl1pPr marL="2857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1">
                <a:solidFill>
                  <a:schemeClr val="tx1"/>
                </a:solidFill>
                <a:latin typeface="+mn-lt"/>
              </a:defRPr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</p:txBody>
      </p:sp>
      <p:sp>
        <p:nvSpPr>
          <p:cNvPr id="9" name="Titre 8"/>
          <p:cNvSpPr>
            <a:spLocks noGrp="1"/>
          </p:cNvSpPr>
          <p:nvPr>
            <p:ph type="title"/>
          </p:nvPr>
        </p:nvSpPr>
        <p:spPr>
          <a:xfrm>
            <a:off x="0" y="-99392"/>
            <a:ext cx="9252519" cy="1143000"/>
          </a:xfr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fr-FR" sz="3200" kern="1200" dirty="0">
                <a:solidFill>
                  <a:schemeClr val="tx1"/>
                </a:solidFill>
                <a:latin typeface="Archive" pitchFamily="50" charset="0"/>
                <a:ea typeface="+mj-ea"/>
                <a:cs typeface="+mj-cs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0" name="Picture 2" descr="C:\Users\communication\Desktop\AEE DOSSIERS\COMMUNICATION\Signatures et Logos\logoAEE201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193368"/>
            <a:ext cx="666775" cy="628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354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 algn="l"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1pPr>
            <a:lvl2pPr marL="742950" indent="-285750" algn="l"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2pPr>
            <a:lvl3pPr marL="1143000" indent="-228600" algn="l"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fr-F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fr-FR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fr-FR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fr-FR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fr-F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1"/>
                </a:solidFill>
                <a:latin typeface="Archive" pitchFamily="50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-1" y="882431"/>
            <a:ext cx="9422269" cy="45719"/>
          </a:xfrm>
          <a:prstGeom prst="rect">
            <a:avLst/>
          </a:prstGeom>
          <a:solidFill>
            <a:srgbClr val="7BD0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39A3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25734" y="836712"/>
            <a:ext cx="9422269" cy="457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39A32"/>
              </a:solidFill>
            </a:endParaRP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77098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E2C3C-7174-485F-966B-5F9218EF0309}" type="datetime1">
              <a:rPr lang="fr-FR" smtClean="0"/>
              <a:pPr>
                <a:defRPr/>
              </a:pPr>
              <a:t>30/08/2022</a:t>
            </a:fld>
            <a:endParaRPr lang="fr-FR" dirty="0"/>
          </a:p>
        </p:txBody>
      </p:sp>
      <p:pic>
        <p:nvPicPr>
          <p:cNvPr id="12" name="Picture 2" descr="C:\Users\communication\Desktop\AEE DOSSIERS\COMMUNICATION\Signatures et Logos\logoAEE201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193368"/>
            <a:ext cx="666775" cy="628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1746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1"/>
                </a:solidFill>
                <a:latin typeface="Archive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defRPr lang="fr-F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defRPr lang="fr-FR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defRPr lang="fr-FR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defRPr lang="fr-FR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defRPr lang="fr-F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lang="fr-FR" sz="2400" b="0" kern="1200" dirty="0" smtClean="0">
                <a:solidFill>
                  <a:schemeClr val="tx1"/>
                </a:solidFill>
                <a:latin typeface="Archive" pitchFamily="50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lang="fr-FR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fr-FR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defRPr lang="fr-FR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>
              <a:defRPr lang="fr-FR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>
              <a:defRPr lang="fr-F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6444208" cy="1143000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1"/>
                </a:solidFill>
                <a:latin typeface="Archive" pitchFamily="50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0" y="882431"/>
            <a:ext cx="8388424" cy="45719"/>
          </a:xfrm>
          <a:prstGeom prst="rect">
            <a:avLst/>
          </a:prstGeom>
          <a:solidFill>
            <a:srgbClr val="7BD0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39A3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25733" y="836712"/>
            <a:ext cx="8388424" cy="457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39A32"/>
              </a:solidFill>
            </a:endParaRPr>
          </a:p>
        </p:txBody>
      </p:sp>
      <p:pic>
        <p:nvPicPr>
          <p:cNvPr id="13" name="Picture 2" descr="C:\Users\communication\Desktop\AEE DOSSIERS\COMMUNICATION\Signatures et Logos\logoAEE201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193368"/>
            <a:ext cx="666775" cy="628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770984" cy="365125"/>
          </a:xfrm>
        </p:spPr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4112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99571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tx1"/>
                </a:solidFill>
                <a:latin typeface="Archive" pitchFamily="50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1600">
                <a:solidFill>
                  <a:schemeClr val="tx1"/>
                </a:solidFill>
                <a:latin typeface="+mn-lt"/>
              </a:defRPr>
            </a:lvl3pPr>
            <a:lvl4pPr>
              <a:defRPr sz="1400">
                <a:solidFill>
                  <a:schemeClr val="tx1"/>
                </a:solidFill>
                <a:latin typeface="+mn-lt"/>
              </a:defRPr>
            </a:lvl4pPr>
            <a:lvl5pPr>
              <a:defRPr sz="1200">
                <a:solidFill>
                  <a:schemeClr val="tx1"/>
                </a:solidFill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628800"/>
            <a:ext cx="3008313" cy="449736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Rectangle 7"/>
          <p:cNvSpPr/>
          <p:nvPr/>
        </p:nvSpPr>
        <p:spPr>
          <a:xfrm>
            <a:off x="-40591" y="1458495"/>
            <a:ext cx="3460463" cy="45719"/>
          </a:xfrm>
          <a:prstGeom prst="rect">
            <a:avLst/>
          </a:prstGeom>
          <a:solidFill>
            <a:srgbClr val="7BD0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39A3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66324" y="1412776"/>
            <a:ext cx="3486196" cy="457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39A32"/>
              </a:solidFill>
            </a:endParaRPr>
          </a:p>
        </p:txBody>
      </p:sp>
      <p:pic>
        <p:nvPicPr>
          <p:cNvPr id="10" name="Picture 2" descr="C:\Users\communication\Desktop\AEE DOSSIERS\COMMUNICATION\Signatures et Logos\logoAEE201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193368"/>
            <a:ext cx="666775" cy="628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5770984" cy="365125"/>
          </a:xfrm>
        </p:spPr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4961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E7B1263-31D6-4709-870E-7FE6F72A353F}" type="datetime1">
              <a:rPr lang="fr-FR" smtClean="0"/>
              <a:pPr>
                <a:defRPr/>
              </a:pPr>
              <a:t>30/08/2022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3FEAC7E-C703-4132-813B-3F08BF3425E8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2901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8" r:id="rId1"/>
    <p:sldLayoutId id="2147484079" r:id="rId2"/>
    <p:sldLayoutId id="2147484080" r:id="rId3"/>
    <p:sldLayoutId id="2147484081" r:id="rId4"/>
    <p:sldLayoutId id="2147484082" r:id="rId5"/>
    <p:sldLayoutId id="2147484083" r:id="rId6"/>
    <p:sldLayoutId id="2147484084" r:id="rId7"/>
    <p:sldLayoutId id="2147484085" r:id="rId8"/>
    <p:sldLayoutId id="2147484086" r:id="rId9"/>
    <p:sldLayoutId id="2147484087" r:id="rId10"/>
    <p:sldLayoutId id="2147484088" r:id="rId11"/>
    <p:sldLayoutId id="214748408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7772400" cy="165618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/>
              <a:t>Groupe de travail</a:t>
            </a:r>
            <a:br>
              <a:rPr lang="fr-FR" dirty="0"/>
            </a:br>
            <a:r>
              <a:rPr lang="fr-FR" dirty="0"/>
              <a:t>Supply Chain Agricole</a:t>
            </a:r>
            <a:br>
              <a:rPr lang="fr-FR" dirty="0"/>
            </a:br>
            <a:br>
              <a:rPr lang="fr-FR" dirty="0"/>
            </a:br>
            <a:r>
              <a:rPr lang="fr-FR" dirty="0"/>
              <a:t>GESTION DES KITS</a:t>
            </a: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4857750" y="2786063"/>
            <a:ext cx="3746500" cy="1579041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28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800" dirty="0">
                <a:solidFill>
                  <a:schemeClr val="bg1"/>
                </a:solidFill>
              </a:rPr>
              <a:t>MARDI 30 AOUT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>
                <a:solidFill>
                  <a:schemeClr val="bg1"/>
                </a:solidFill>
              </a:rPr>
              <a:t>Web meeting</a:t>
            </a:r>
            <a:endParaRPr lang="fr-F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A514318A-50D5-45E7-B94C-6EC6458B9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Tour de table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6D34F03-A6C7-4EC3-A671-0B553727D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9462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4A7EB4-0287-494F-8C00-2F9E28874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Agenda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CDCFF7-7B54-4161-9A66-313E83D73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3" y="1052736"/>
            <a:ext cx="8983191" cy="573325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sz="2000" b="1" dirty="0">
                <a:solidFill>
                  <a:schemeClr val="accent6"/>
                </a:solidFill>
              </a:rPr>
              <a:t>Automne 2022</a:t>
            </a:r>
          </a:p>
          <a:p>
            <a:pPr marL="0" indent="0">
              <a:buNone/>
            </a:pPr>
            <a:endParaRPr lang="fr-FR" sz="2000" b="1" dirty="0"/>
          </a:p>
          <a:p>
            <a:pPr marL="0" indent="0">
              <a:buNone/>
            </a:pPr>
            <a:r>
              <a:rPr lang="fr-FR" sz="2000" b="1" dirty="0"/>
              <a:t>Lundi 12/09 à 14h30 - GT Confirmation de commande </a:t>
            </a:r>
          </a:p>
          <a:p>
            <a:pPr marL="0" indent="0">
              <a:buNone/>
            </a:pPr>
            <a:r>
              <a:rPr lang="fr-FR" dirty="0"/>
              <a:t>Création du guide ORDRCHG</a:t>
            </a:r>
          </a:p>
          <a:p>
            <a:pPr marL="0" indent="0">
              <a:buNone/>
            </a:pPr>
            <a:endParaRPr lang="fr-FR" sz="2000" b="1" dirty="0"/>
          </a:p>
          <a:p>
            <a:pPr marL="0" indent="0">
              <a:buNone/>
            </a:pPr>
            <a:r>
              <a:rPr lang="fr-FR" sz="2000" b="1" dirty="0"/>
              <a:t>Mardi 27/09 à 14h30 - GT mise en œuvre réforme facture électronique et e-reporting</a:t>
            </a:r>
          </a:p>
          <a:p>
            <a:pPr marL="0" indent="0">
              <a:buNone/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Présentation des grandes lignes de la réforme et de ses impacts sur les entreprises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Organisation des travaux au sein d’Agro EDI Europe pour 2022-2023 </a:t>
            </a:r>
            <a:endParaRPr lang="fr-FR" sz="2000" b="1" dirty="0"/>
          </a:p>
          <a:p>
            <a:pPr marL="0" lvl="0" indent="0">
              <a:buNone/>
            </a:pP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fr-FR" sz="2000" b="1" dirty="0"/>
              <a:t>Lundi 03/10 à 14h30 - GT interopérabilité et référentiels de données techniques</a:t>
            </a:r>
          </a:p>
          <a:p>
            <a:pPr marL="0" indent="0">
              <a:buNone/>
            </a:pPr>
            <a:r>
              <a:rPr lang="fr-FR" dirty="0"/>
              <a:t>Faire le point sur la mise en œuvre de la V0.95 DAPLOS</a:t>
            </a:r>
          </a:p>
          <a:p>
            <a:pPr marL="0" indent="0">
              <a:buNone/>
            </a:pPr>
            <a:r>
              <a:rPr lang="fr-FR" dirty="0"/>
              <a:t>Etude fiche parcellaire : état d’avancement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b="1" dirty="0"/>
              <a:t>Lundi 10/10 à 14h30 - Plénière GT SCA</a:t>
            </a: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Validation du compte rendu de la réunion du 2 juin 2022 (en pièce jointe)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Etat d’avancement des GT dédiés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+mj-lt"/>
              <a:buAutoNum type="alphaLcPeriod"/>
              <a:tabLst>
                <a:tab pos="914400" algn="l"/>
              </a:tabLst>
            </a:pPr>
            <a:r>
              <a:rPr lang="fr-FR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Kits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+mj-lt"/>
              <a:buAutoNum type="alphaLcPeriod"/>
              <a:tabLst>
                <a:tab pos="914400" algn="l"/>
              </a:tabLst>
            </a:pPr>
            <a:r>
              <a:rPr lang="fr-FR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Réforme de la facture électronique 2024-2026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+mj-lt"/>
              <a:buAutoNum type="alphaLcPeriod"/>
              <a:tabLst>
                <a:tab pos="914400" algn="l"/>
              </a:tabLst>
            </a:pPr>
            <a:r>
              <a:rPr lang="fr-FR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Confirmation de commande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fr-FR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Sujets plénière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+mj-lt"/>
              <a:buAutoNum type="alphaLcPeriod"/>
              <a:tabLst>
                <a:tab pos="914400" algn="l"/>
              </a:tabLst>
            </a:pPr>
            <a:r>
              <a:rPr lang="fr-FR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INVOIC : règles QTY pour les avoirs de </a:t>
            </a:r>
            <a:r>
              <a:rPr lang="fr-FR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RFCs</a:t>
            </a:r>
            <a:r>
              <a:rPr lang="fr-FR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; précision utilisation du FTX en en-tête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+mj-lt"/>
              <a:buAutoNum type="alphaLcPeriod"/>
              <a:tabLst>
                <a:tab pos="914400" algn="l"/>
              </a:tabLst>
            </a:pPr>
            <a:r>
              <a:rPr lang="fr-FR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DESADV : gestion des gratuits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+mj-lt"/>
              <a:buAutoNum type="alphaLcPeriod"/>
              <a:tabLst>
                <a:tab pos="914400" algn="l"/>
              </a:tabLst>
            </a:pPr>
            <a:r>
              <a:rPr lang="fr-FR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Process de transferts entre clients ; structurer la reprise marchandise et fluidifier les process entre les partenaires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742950" lvl="1" indent="-285750">
              <a:buFont typeface="+mj-lt"/>
              <a:buAutoNum type="alphaLcPeriod"/>
              <a:tabLst>
                <a:tab pos="914400" algn="l"/>
              </a:tabLst>
            </a:pPr>
            <a:r>
              <a:rPr lang="fr-FR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Récapitulatif suite plénière de ce jour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fr-FR" sz="2000" b="1" dirty="0"/>
          </a:p>
          <a:p>
            <a:pPr marL="0" indent="0">
              <a:buNone/>
            </a:pP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894040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623E0D-D58A-3EF3-57A0-7A02C725C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Gestion des kits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F0AD8F-7937-7F66-F9DE-7412EA3EE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Depuis fin 2021, 5 réunions organisées pour :</a:t>
            </a:r>
          </a:p>
          <a:p>
            <a:pPr marL="0" indent="0">
              <a:buNone/>
            </a:pPr>
            <a:endParaRPr lang="fr-FR" dirty="0"/>
          </a:p>
          <a:p>
            <a:pPr>
              <a:buFontTx/>
              <a:buChar char="-"/>
            </a:pPr>
            <a:r>
              <a:rPr lang="fr-FR" dirty="0"/>
              <a:t>Définir un kit</a:t>
            </a:r>
          </a:p>
          <a:p>
            <a:pPr marL="0" indent="0">
              <a:buNone/>
            </a:pPr>
            <a:endParaRPr lang="fr-FR" dirty="0"/>
          </a:p>
          <a:p>
            <a:pPr>
              <a:buFontTx/>
              <a:buChar char="-"/>
            </a:pPr>
            <a:r>
              <a:rPr lang="fr-FR" dirty="0"/>
              <a:t>Spécifier un nouveau message permettant de décrire et caractériser un kit, ses composants et l’offre commerciale associé via le PRICAT =&gt; publication catalogue des kits et offres commerciales en juin 2022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Il est transmis par le créateur du kits à son client ou la plateforme logistique partenaire. </a:t>
            </a:r>
          </a:p>
          <a:p>
            <a:pPr marL="0" indent="0">
              <a:buNone/>
            </a:pPr>
            <a:r>
              <a:rPr lang="fr-FR" dirty="0"/>
              <a:t>Prérequis obligatoire : mise à disposition d’un catalogue produit par le fournisseur à son partenaire</a:t>
            </a:r>
          </a:p>
          <a:p>
            <a:pPr marL="0" indent="0">
              <a:buNone/>
            </a:pPr>
            <a:r>
              <a:rPr lang="fr-FR" dirty="0"/>
              <a:t>Ce message a pour objectif de faciliter l’identification et la caractérisation des kits dans les systèmes d’information des clients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0749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FE0372-6C72-5A6C-0409-AA8228A06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Discussion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FFCEA0-721B-1F8A-3B2D-399295C60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b="1" dirty="0"/>
              <a:t>Spécifier les règles de gestion des kits dans les messages commerciaux et logistiques</a:t>
            </a:r>
          </a:p>
          <a:p>
            <a:pPr marL="0" indent="0">
              <a:buNone/>
            </a:pPr>
            <a:r>
              <a:rPr lang="fr-FR" b="1" dirty="0"/>
              <a:t> =&gt; Commande, avis de livraison, facture, etc.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Eléments de discussion 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Etude 2021 auprès de 2 fournisseurs et leurs clients concernés :</a:t>
            </a:r>
          </a:p>
          <a:p>
            <a:pPr marL="0" indent="0">
              <a:buNone/>
            </a:pPr>
            <a:r>
              <a:rPr lang="fr-FR" dirty="0"/>
              <a:t>Besoins/Contraintes vendeurs :</a:t>
            </a:r>
          </a:p>
          <a:p>
            <a:pPr lvl="1"/>
            <a:r>
              <a:rPr lang="fr-FR" dirty="0"/>
              <a:t>Messages commerciaux =&gt; description des kits car l’offre commercial porte sur les kits (commande, facture) ; à étudier la possibilité d’ajouter les composants</a:t>
            </a:r>
          </a:p>
          <a:p>
            <a:pPr lvl="1"/>
            <a:r>
              <a:rPr lang="fr-FR" dirty="0"/>
              <a:t>Messages logistiques =&gt; description des composants / Un kit n’a pas d’identification logistique</a:t>
            </a:r>
          </a:p>
          <a:p>
            <a:pPr marL="0" indent="0">
              <a:buNone/>
            </a:pPr>
            <a:r>
              <a:rPr lang="fr-FR" dirty="0"/>
              <a:t>Besoins/Contraintes clients exprimés :</a:t>
            </a:r>
          </a:p>
          <a:p>
            <a:pPr lvl="1"/>
            <a:r>
              <a:rPr lang="fr-FR" dirty="0"/>
              <a:t>Message commerciaux =&gt; kits car c’est l’offre commerciale émise par le vendeur porte sur le kit (commande, facture)</a:t>
            </a:r>
          </a:p>
          <a:p>
            <a:pPr lvl="1"/>
            <a:r>
              <a:rPr lang="fr-FR" dirty="0"/>
              <a:t>Messages logistiques (avis de livraison)=&gt; kits pour faire le lien avec la commande </a:t>
            </a:r>
          </a:p>
          <a:p>
            <a:pPr marL="457200" lvl="1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=&gt; Définir quelle unité décrire dans les flux et comment =&gt; kits / composants / les deux 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=&gt; Comment utiliser les informations du PRICAT pour faciliter la gestion des kits dans les flux en aval 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56736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AEE 20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989B32AB344A4CA799BDFCD519E642" ma:contentTypeVersion="16" ma:contentTypeDescription="Crée un document." ma:contentTypeScope="" ma:versionID="6e94eee930045e28ad0ea043af3dbf62">
  <xsd:schema xmlns:xsd="http://www.w3.org/2001/XMLSchema" xmlns:xs="http://www.w3.org/2001/XMLSchema" xmlns:p="http://schemas.microsoft.com/office/2006/metadata/properties" xmlns:ns2="707d50bc-6c75-4d37-8d8c-46c75d6562b2" xmlns:ns3="b59e27a9-902a-4b68-991f-8a061f96c57a" targetNamespace="http://schemas.microsoft.com/office/2006/metadata/properties" ma:root="true" ma:fieldsID="32f28697e7098fa213664183c65e48e4" ns2:_="" ns3:_="">
    <xsd:import namespace="707d50bc-6c75-4d37-8d8c-46c75d6562b2"/>
    <xsd:import namespace="b59e27a9-902a-4b68-991f-8a061f96c5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7d50bc-6c75-4d37-8d8c-46c75d6562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faa677da-69a9-4698-9ac3-f38e93591a8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9e27a9-902a-4b68-991f-8a061f96c57a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e46585b-0967-4d6d-99c5-ef9cfea099fb}" ma:internalName="TaxCatchAll" ma:showField="CatchAllData" ma:web="b59e27a9-902a-4b68-991f-8a061f96c5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59e27a9-902a-4b68-991f-8a061f96c57a" xsi:nil="true"/>
    <lcf76f155ced4ddcb4097134ff3c332f xmlns="707d50bc-6c75-4d37-8d8c-46c75d6562b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63D762C-B823-45FB-AAE6-1A8D62C6778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EB0177C-74AA-4495-BB36-11736804C1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7d50bc-6c75-4d37-8d8c-46c75d6562b2"/>
    <ds:schemaRef ds:uri="b59e27a9-902a-4b68-991f-8a061f96c5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843E8C5-3620-4C24-8A8D-B0AF51BF3539}">
  <ds:schemaRefs>
    <ds:schemaRef ds:uri="http://schemas.microsoft.com/office/2006/metadata/properties"/>
    <ds:schemaRef ds:uri="http://schemas.microsoft.com/office/infopath/2007/PartnerControls"/>
    <ds:schemaRef ds:uri="b59e27a9-902a-4b68-991f-8a061f96c57a"/>
    <ds:schemaRef ds:uri="707d50bc-6c75-4d37-8d8c-46c75d6562b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2762</TotalTime>
  <Words>451</Words>
  <Application>Microsoft Office PowerPoint</Application>
  <PresentationFormat>Affichage à l'écran (4:3)</PresentationFormat>
  <Paragraphs>58</Paragraphs>
  <Slides>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Archive</vt:lpstr>
      <vt:lpstr>Arial</vt:lpstr>
      <vt:lpstr>Calibri</vt:lpstr>
      <vt:lpstr>Century Gothic</vt:lpstr>
      <vt:lpstr>Thème AEE 2017</vt:lpstr>
      <vt:lpstr>Groupe de travail Supply Chain Agricole  GESTION DES KITS</vt:lpstr>
      <vt:lpstr>Tour de table</vt:lpstr>
      <vt:lpstr>Agenda</vt:lpstr>
      <vt:lpstr>Gestion des kits 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Groupe de travail Supply Chain Agricole </dc:title>
  <dc:creator>Gaëlle CHERUY</dc:creator>
  <cp:lastModifiedBy>Marie BEURET</cp:lastModifiedBy>
  <cp:revision>37</cp:revision>
  <dcterms:created xsi:type="dcterms:W3CDTF">2020-10-05T14:00:34Z</dcterms:created>
  <dcterms:modified xsi:type="dcterms:W3CDTF">2022-08-30T09:20:03Z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0x010100B7989B32AB344A4CA799BDFCD519E642</vt:lpwstr>
  </property>
  <property fmtid="{D5CDD505-2E9C-101B-9397-08002B2CF9AE}" pid="3" name="MediaServiceImageTags">
    <vt:lpwstr/>
  </property>
</Properties>
</file>