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000" r:id="rId5"/>
    <p:sldId id="1999" r:id="rId6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92D050"/>
    <a:srgbClr val="FFDA00"/>
    <a:srgbClr val="2F5597"/>
    <a:srgbClr val="F2DCDB"/>
    <a:srgbClr val="494E9D"/>
    <a:srgbClr val="575756"/>
    <a:srgbClr val="ED7924"/>
    <a:srgbClr val="29B29B"/>
    <a:srgbClr val="00A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DE355D-77D4-4BBC-845C-5BD53E07900D}" v="4" dt="2021-03-03T09:40:24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2" autoAdjust="0"/>
    <p:restoredTop sz="94710" autoAdjust="0"/>
  </p:normalViewPr>
  <p:slideViewPr>
    <p:cSldViewPr snapToGrid="0">
      <p:cViewPr varScale="1">
        <p:scale>
          <a:sx n="94" d="100"/>
          <a:sy n="94" d="100"/>
        </p:scale>
        <p:origin x="6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BEURET" userId="323d14ba-4654-4793-9dc9-d0a0b59b825b" providerId="ADAL" clId="{C7DE355D-77D4-4BBC-845C-5BD53E07900D}"/>
    <pc:docChg chg="undo custSel addSld modSld">
      <pc:chgData name="Marie BEURET" userId="323d14ba-4654-4793-9dc9-d0a0b59b825b" providerId="ADAL" clId="{C7DE355D-77D4-4BBC-845C-5BD53E07900D}" dt="2021-03-10T08:53:20.501" v="119" actId="1076"/>
      <pc:docMkLst>
        <pc:docMk/>
      </pc:docMkLst>
      <pc:sldChg chg="addSp delSp modSp mod modClrScheme chgLayout">
        <pc:chgData name="Marie BEURET" userId="323d14ba-4654-4793-9dc9-d0a0b59b825b" providerId="ADAL" clId="{C7DE355D-77D4-4BBC-845C-5BD53E07900D}" dt="2021-03-10T08:53:20.501" v="119" actId="1076"/>
        <pc:sldMkLst>
          <pc:docMk/>
          <pc:sldMk cId="3937796255" sldId="1999"/>
        </pc:sldMkLst>
        <pc:spChg chg="del">
          <ac:chgData name="Marie BEURET" userId="323d14ba-4654-4793-9dc9-d0a0b59b825b" providerId="ADAL" clId="{C7DE355D-77D4-4BBC-845C-5BD53E07900D}" dt="2021-03-03T09:40:07.019" v="32" actId="478"/>
          <ac:spMkLst>
            <pc:docMk/>
            <pc:sldMk cId="3937796255" sldId="1999"/>
            <ac:spMk id="2" creationId="{485B48CF-9DE8-41F8-8869-2F04EAFF46B1}"/>
          </ac:spMkLst>
        </pc:spChg>
        <pc:spChg chg="add mod">
          <ac:chgData name="Marie BEURET" userId="323d14ba-4654-4793-9dc9-d0a0b59b825b" providerId="ADAL" clId="{C7DE355D-77D4-4BBC-845C-5BD53E07900D}" dt="2021-03-10T08:53:20.501" v="119" actId="1076"/>
          <ac:spMkLst>
            <pc:docMk/>
            <pc:sldMk cId="3937796255" sldId="1999"/>
            <ac:spMk id="2" creationId="{E55AFC65-E449-47F6-A26C-960E6FDF4279}"/>
          </ac:spMkLst>
        </pc:spChg>
        <pc:spChg chg="mod ord">
          <ac:chgData name="Marie BEURET" userId="323d14ba-4654-4793-9dc9-d0a0b59b825b" providerId="ADAL" clId="{C7DE355D-77D4-4BBC-845C-5BD53E07900D}" dt="2021-03-03T09:40:18.580" v="36" actId="1076"/>
          <ac:spMkLst>
            <pc:docMk/>
            <pc:sldMk cId="3937796255" sldId="1999"/>
            <ac:spMk id="3" creationId="{37F89B93-62B1-4650-97A5-ABB63C3ADC69}"/>
          </ac:spMkLst>
        </pc:spChg>
        <pc:spChg chg="add mod">
          <ac:chgData name="Marie BEURET" userId="323d14ba-4654-4793-9dc9-d0a0b59b825b" providerId="ADAL" clId="{C7DE355D-77D4-4BBC-845C-5BD53E07900D}" dt="2021-03-03T09:37:10.474" v="22" actId="207"/>
          <ac:spMkLst>
            <pc:docMk/>
            <pc:sldMk cId="3937796255" sldId="1999"/>
            <ac:spMk id="4" creationId="{8203C300-E1F2-42B0-A282-2458784487D8}"/>
          </ac:spMkLst>
        </pc:spChg>
        <pc:spChg chg="add del mod">
          <ac:chgData name="Marie BEURET" userId="323d14ba-4654-4793-9dc9-d0a0b59b825b" providerId="ADAL" clId="{C7DE355D-77D4-4BBC-845C-5BD53E07900D}" dt="2021-03-03T09:37:00.359" v="21" actId="478"/>
          <ac:spMkLst>
            <pc:docMk/>
            <pc:sldMk cId="3937796255" sldId="1999"/>
            <ac:spMk id="7" creationId="{FB903ED1-6344-40A5-A1D2-9333ACAB904A}"/>
          </ac:spMkLst>
        </pc:spChg>
        <pc:picChg chg="mod">
          <ac:chgData name="Marie BEURET" userId="323d14ba-4654-4793-9dc9-d0a0b59b825b" providerId="ADAL" clId="{C7DE355D-77D4-4BBC-845C-5BD53E07900D}" dt="2021-03-03T09:40:16.130" v="35" actId="1076"/>
          <ac:picMkLst>
            <pc:docMk/>
            <pc:sldMk cId="3937796255" sldId="1999"/>
            <ac:picMk id="6" creationId="{1C4A2D82-9DF2-4547-B8FD-8D39B06C9BB9}"/>
          </ac:picMkLst>
        </pc:picChg>
        <pc:cxnChg chg="add mod">
          <ac:chgData name="Marie BEURET" userId="323d14ba-4654-4793-9dc9-d0a0b59b825b" providerId="ADAL" clId="{C7DE355D-77D4-4BBC-845C-5BD53E07900D}" dt="2021-03-10T08:53:15.518" v="118" actId="13822"/>
          <ac:cxnSpMkLst>
            <pc:docMk/>
            <pc:sldMk cId="3937796255" sldId="1999"/>
            <ac:cxnSpMk id="7" creationId="{A3C4FAC0-4735-4489-8D74-7E183D35FD2D}"/>
          </ac:cxnSpMkLst>
        </pc:cxnChg>
      </pc:sldChg>
      <pc:sldChg chg="addSp delSp modSp new mod">
        <pc:chgData name="Marie BEURET" userId="323d14ba-4654-4793-9dc9-d0a0b59b825b" providerId="ADAL" clId="{C7DE355D-77D4-4BBC-845C-5BD53E07900D}" dt="2021-03-10T08:51:40.529" v="72" actId="1076"/>
        <pc:sldMkLst>
          <pc:docMk/>
          <pc:sldMk cId="1736323616" sldId="2000"/>
        </pc:sldMkLst>
        <pc:spChg chg="del">
          <ac:chgData name="Marie BEURET" userId="323d14ba-4654-4793-9dc9-d0a0b59b825b" providerId="ADAL" clId="{C7DE355D-77D4-4BBC-845C-5BD53E07900D}" dt="2021-03-03T09:39:43.943" v="25" actId="478"/>
          <ac:spMkLst>
            <pc:docMk/>
            <pc:sldMk cId="1736323616" sldId="2000"/>
            <ac:spMk id="2" creationId="{69C4DD6C-482A-4F4F-AF7F-FF3DDE699181}"/>
          </ac:spMkLst>
        </pc:spChg>
        <pc:spChg chg="del">
          <ac:chgData name="Marie BEURET" userId="323d14ba-4654-4793-9dc9-d0a0b59b825b" providerId="ADAL" clId="{C7DE355D-77D4-4BBC-845C-5BD53E07900D}" dt="2021-03-03T09:39:45.660" v="26" actId="478"/>
          <ac:spMkLst>
            <pc:docMk/>
            <pc:sldMk cId="1736323616" sldId="2000"/>
            <ac:spMk id="3" creationId="{76DA9CB1-A9CA-43EB-8F1D-EE3E1C6F5757}"/>
          </ac:spMkLst>
        </pc:spChg>
        <pc:spChg chg="add mod">
          <ac:chgData name="Marie BEURET" userId="323d14ba-4654-4793-9dc9-d0a0b59b825b" providerId="ADAL" clId="{C7DE355D-77D4-4BBC-845C-5BD53E07900D}" dt="2021-03-03T09:40:01.205" v="31" actId="1076"/>
          <ac:spMkLst>
            <pc:docMk/>
            <pc:sldMk cId="1736323616" sldId="2000"/>
            <ac:spMk id="4" creationId="{FCB6C6C8-05E0-44EA-9B65-F5E90BA0B476}"/>
          </ac:spMkLst>
        </pc:spChg>
        <pc:spChg chg="add mod">
          <ac:chgData name="Marie BEURET" userId="323d14ba-4654-4793-9dc9-d0a0b59b825b" providerId="ADAL" clId="{C7DE355D-77D4-4BBC-845C-5BD53E07900D}" dt="2021-03-03T09:40:01.205" v="31" actId="1076"/>
          <ac:spMkLst>
            <pc:docMk/>
            <pc:sldMk cId="1736323616" sldId="2000"/>
            <ac:spMk id="5" creationId="{3C1563F2-5154-4DCB-B640-BB1FDEDCF65F}"/>
          </ac:spMkLst>
        </pc:spChg>
        <pc:spChg chg="add mod">
          <ac:chgData name="Marie BEURET" userId="323d14ba-4654-4793-9dc9-d0a0b59b825b" providerId="ADAL" clId="{C7DE355D-77D4-4BBC-845C-5BD53E07900D}" dt="2021-03-03T09:40:01.205" v="31" actId="1076"/>
          <ac:spMkLst>
            <pc:docMk/>
            <pc:sldMk cId="1736323616" sldId="2000"/>
            <ac:spMk id="6" creationId="{8257E003-CF20-474B-B17D-DCC4657CFAFD}"/>
          </ac:spMkLst>
        </pc:spChg>
        <pc:spChg chg="add mod">
          <ac:chgData name="Marie BEURET" userId="323d14ba-4654-4793-9dc9-d0a0b59b825b" providerId="ADAL" clId="{C7DE355D-77D4-4BBC-845C-5BD53E07900D}" dt="2021-03-03T09:40:01.205" v="31" actId="1076"/>
          <ac:spMkLst>
            <pc:docMk/>
            <pc:sldMk cId="1736323616" sldId="2000"/>
            <ac:spMk id="7" creationId="{05D07B30-5EBC-469D-9A62-AEA50E1F0EC5}"/>
          </ac:spMkLst>
        </pc:spChg>
        <pc:spChg chg="add mod">
          <ac:chgData name="Marie BEURET" userId="323d14ba-4654-4793-9dc9-d0a0b59b825b" providerId="ADAL" clId="{C7DE355D-77D4-4BBC-845C-5BD53E07900D}" dt="2021-03-03T09:40:01.205" v="31" actId="1076"/>
          <ac:spMkLst>
            <pc:docMk/>
            <pc:sldMk cId="1736323616" sldId="2000"/>
            <ac:spMk id="9" creationId="{B105C500-336E-4F15-85C8-97BD18C45893}"/>
          </ac:spMkLst>
        </pc:spChg>
        <pc:spChg chg="add mod">
          <ac:chgData name="Marie BEURET" userId="323d14ba-4654-4793-9dc9-d0a0b59b825b" providerId="ADAL" clId="{C7DE355D-77D4-4BBC-845C-5BD53E07900D}" dt="2021-03-03T09:40:01.205" v="31" actId="1076"/>
          <ac:spMkLst>
            <pc:docMk/>
            <pc:sldMk cId="1736323616" sldId="2000"/>
            <ac:spMk id="14" creationId="{35F20346-9271-4950-A814-D0D9ED802942}"/>
          </ac:spMkLst>
        </pc:spChg>
        <pc:spChg chg="add mod">
          <ac:chgData name="Marie BEURET" userId="323d14ba-4654-4793-9dc9-d0a0b59b825b" providerId="ADAL" clId="{C7DE355D-77D4-4BBC-845C-5BD53E07900D}" dt="2021-03-03T09:40:01.205" v="31" actId="1076"/>
          <ac:spMkLst>
            <pc:docMk/>
            <pc:sldMk cId="1736323616" sldId="2000"/>
            <ac:spMk id="15" creationId="{871BCB21-771C-48C3-9344-D3A385E95697}"/>
          </ac:spMkLst>
        </pc:spChg>
        <pc:spChg chg="add mod">
          <ac:chgData name="Marie BEURET" userId="323d14ba-4654-4793-9dc9-d0a0b59b825b" providerId="ADAL" clId="{C7DE355D-77D4-4BBC-845C-5BD53E07900D}" dt="2021-03-10T08:51:35.800" v="70" actId="403"/>
          <ac:spMkLst>
            <pc:docMk/>
            <pc:sldMk cId="1736323616" sldId="2000"/>
            <ac:spMk id="16" creationId="{955FFBA7-1221-4EAD-BD41-BD24B9AF07EC}"/>
          </ac:spMkLst>
        </pc:spChg>
        <pc:spChg chg="add mod">
          <ac:chgData name="Marie BEURET" userId="323d14ba-4654-4793-9dc9-d0a0b59b825b" providerId="ADAL" clId="{C7DE355D-77D4-4BBC-845C-5BD53E07900D}" dt="2021-03-10T08:51:32.185" v="69" actId="1076"/>
          <ac:spMkLst>
            <pc:docMk/>
            <pc:sldMk cId="1736323616" sldId="2000"/>
            <ac:spMk id="18" creationId="{4CDE2410-21F6-48B2-B5FE-343A99DEE4B3}"/>
          </ac:spMkLst>
        </pc:spChg>
        <pc:spChg chg="add mod">
          <ac:chgData name="Marie BEURET" userId="323d14ba-4654-4793-9dc9-d0a0b59b825b" providerId="ADAL" clId="{C7DE355D-77D4-4BBC-845C-5BD53E07900D}" dt="2021-03-10T08:50:25.470" v="63" actId="207"/>
          <ac:spMkLst>
            <pc:docMk/>
            <pc:sldMk cId="1736323616" sldId="2000"/>
            <ac:spMk id="19" creationId="{033566F9-9307-46DA-9365-ADD5A12E8CD9}"/>
          </ac:spMkLst>
        </pc:spChg>
        <pc:spChg chg="add mod">
          <ac:chgData name="Marie BEURET" userId="323d14ba-4654-4793-9dc9-d0a0b59b825b" providerId="ADAL" clId="{C7DE355D-77D4-4BBC-845C-5BD53E07900D}" dt="2021-03-10T08:51:40.529" v="72" actId="1076"/>
          <ac:spMkLst>
            <pc:docMk/>
            <pc:sldMk cId="1736323616" sldId="2000"/>
            <ac:spMk id="32" creationId="{15A7D117-6324-47E0-96D6-97EDF6428E2A}"/>
          </ac:spMkLst>
        </pc:spChg>
        <pc:cxnChg chg="add mod">
          <ac:chgData name="Marie BEURET" userId="323d14ba-4654-4793-9dc9-d0a0b59b825b" providerId="ADAL" clId="{C7DE355D-77D4-4BBC-845C-5BD53E07900D}" dt="2021-03-03T09:40:01.205" v="31" actId="1076"/>
          <ac:cxnSpMkLst>
            <pc:docMk/>
            <pc:sldMk cId="1736323616" sldId="2000"/>
            <ac:cxnSpMk id="8" creationId="{1B2D993A-EA9C-48D8-AD24-8AA05DD85FEB}"/>
          </ac:cxnSpMkLst>
        </pc:cxnChg>
        <pc:cxnChg chg="add mod">
          <ac:chgData name="Marie BEURET" userId="323d14ba-4654-4793-9dc9-d0a0b59b825b" providerId="ADAL" clId="{C7DE355D-77D4-4BBC-845C-5BD53E07900D}" dt="2021-03-03T09:40:01.205" v="31" actId="1076"/>
          <ac:cxnSpMkLst>
            <pc:docMk/>
            <pc:sldMk cId="1736323616" sldId="2000"/>
            <ac:cxnSpMk id="10" creationId="{5AE18F2C-8104-4622-A282-248519C7A0BD}"/>
          </ac:cxnSpMkLst>
        </pc:cxnChg>
        <pc:cxnChg chg="add mod">
          <ac:chgData name="Marie BEURET" userId="323d14ba-4654-4793-9dc9-d0a0b59b825b" providerId="ADAL" clId="{C7DE355D-77D4-4BBC-845C-5BD53E07900D}" dt="2021-03-03T09:40:01.205" v="31" actId="1076"/>
          <ac:cxnSpMkLst>
            <pc:docMk/>
            <pc:sldMk cId="1736323616" sldId="2000"/>
            <ac:cxnSpMk id="11" creationId="{0ABFDE4C-B5DE-41F2-99DF-2501A5894F20}"/>
          </ac:cxnSpMkLst>
        </pc:cxnChg>
        <pc:cxnChg chg="add mod">
          <ac:chgData name="Marie BEURET" userId="323d14ba-4654-4793-9dc9-d0a0b59b825b" providerId="ADAL" clId="{C7DE355D-77D4-4BBC-845C-5BD53E07900D}" dt="2021-03-03T09:40:01.205" v="31" actId="1076"/>
          <ac:cxnSpMkLst>
            <pc:docMk/>
            <pc:sldMk cId="1736323616" sldId="2000"/>
            <ac:cxnSpMk id="12" creationId="{F5BF2206-49F9-4CF6-9D77-6D630F29214F}"/>
          </ac:cxnSpMkLst>
        </pc:cxnChg>
        <pc:cxnChg chg="add mod">
          <ac:chgData name="Marie BEURET" userId="323d14ba-4654-4793-9dc9-d0a0b59b825b" providerId="ADAL" clId="{C7DE355D-77D4-4BBC-845C-5BD53E07900D}" dt="2021-03-03T09:40:01.205" v="31" actId="1076"/>
          <ac:cxnSpMkLst>
            <pc:docMk/>
            <pc:sldMk cId="1736323616" sldId="2000"/>
            <ac:cxnSpMk id="13" creationId="{871E00DE-8987-41E5-86E5-86EA0D2158A0}"/>
          </ac:cxnSpMkLst>
        </pc:cxnChg>
        <pc:cxnChg chg="add mod">
          <ac:chgData name="Marie BEURET" userId="323d14ba-4654-4793-9dc9-d0a0b59b825b" providerId="ADAL" clId="{C7DE355D-77D4-4BBC-845C-5BD53E07900D}" dt="2021-03-03T09:40:01.205" v="31" actId="1076"/>
          <ac:cxnSpMkLst>
            <pc:docMk/>
            <pc:sldMk cId="1736323616" sldId="2000"/>
            <ac:cxnSpMk id="17" creationId="{75323C0B-3E49-4A15-B8E8-CA71FDAB2EF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5172BA-2E4A-4755-B66E-F0B34AB1AFAB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8779570-27CF-47E8-8CD9-7E5E5F1AA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5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AA5CEE4-3EFB-4ACA-9C7E-1A0C26B46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758EC60-29FA-478E-956D-DD38703F2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3422" y="1122363"/>
            <a:ext cx="5447900" cy="1072197"/>
          </a:xfrm>
        </p:spPr>
        <p:txBody>
          <a:bodyPr anchor="b">
            <a:noAutofit/>
          </a:bodyPr>
          <a:lstStyle>
            <a:lvl1pPr algn="r">
              <a:defRPr sz="3600" b="0" cap="all" baseline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A8142E-7D1D-4A78-8D74-99730E0C4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3422" y="2215826"/>
            <a:ext cx="5447900" cy="1072197"/>
          </a:xfrm>
        </p:spPr>
        <p:txBody>
          <a:bodyPr>
            <a:noAutofit/>
          </a:bodyPr>
          <a:lstStyle>
            <a:lvl1pPr marL="0" indent="0" algn="r">
              <a:buNone/>
              <a:defRPr sz="3600" b="1" cap="all" baseline="0">
                <a:solidFill>
                  <a:srgbClr val="C1D1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FB0B52D-8CCE-42BE-8AAF-1778471BC8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0" y="5656572"/>
            <a:ext cx="1180662" cy="87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8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285B4849-5047-4AEF-9164-2715A57B94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162" y="5698767"/>
            <a:ext cx="809837" cy="11592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0B9E97-5EDA-45D5-BE62-F8A5A34E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07819"/>
            <a:ext cx="3021419" cy="247939"/>
          </a:xfrm>
          <a:prstGeom prst="rect">
            <a:avLst/>
          </a:prstGeom>
        </p:spPr>
        <p:txBody>
          <a:bodyPr/>
          <a:lstStyle>
            <a:lvl1pPr algn="l">
              <a:defRPr sz="7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COMOP SI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B1ABA53-71BA-41EE-A8CD-5F00AC41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385"/>
            <a:ext cx="6030433" cy="421330"/>
          </a:xfrm>
        </p:spPr>
        <p:txBody>
          <a:bodyPr>
            <a:normAutofit/>
          </a:bodyPr>
          <a:lstStyle>
            <a:lvl1pPr>
              <a:defRPr sz="1800" b="0" cap="all" baseline="0">
                <a:solidFill>
                  <a:srgbClr val="494E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BAB4A-44DB-4C0D-9448-55ECA34AE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373"/>
            <a:ext cx="5181600" cy="4511387"/>
          </a:xfrm>
        </p:spPr>
        <p:txBody>
          <a:bodyPr/>
          <a:lstStyle>
            <a:lvl1pPr marL="0" indent="0">
              <a:buNone/>
              <a:defRPr sz="20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500">
                <a:solidFill>
                  <a:srgbClr val="494E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8420FD-24CE-4468-B991-D47F4CEF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95800" y="6425459"/>
            <a:ext cx="1066800" cy="247939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20200401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FB7817-0C16-4974-AC2C-7523EAAA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756" y="6313818"/>
            <a:ext cx="49796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E906FB-36E8-4CE2-B2F0-604C905C31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E5D2255-2BDC-4CAA-9D72-39DC515621D9}"/>
              </a:ext>
            </a:extLst>
          </p:cNvPr>
          <p:cNvCxnSpPr>
            <a:cxnSpLocks/>
          </p:cNvCxnSpPr>
          <p:nvPr userDrawn="1"/>
        </p:nvCxnSpPr>
        <p:spPr>
          <a:xfrm>
            <a:off x="3944679" y="6549429"/>
            <a:ext cx="43200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7F16605-E9C4-4555-BEA6-8C7A564E5695}"/>
              </a:ext>
            </a:extLst>
          </p:cNvPr>
          <p:cNvCxnSpPr>
            <a:cxnSpLocks/>
          </p:cNvCxnSpPr>
          <p:nvPr userDrawn="1"/>
        </p:nvCxnSpPr>
        <p:spPr>
          <a:xfrm>
            <a:off x="5679952" y="6563378"/>
            <a:ext cx="4708057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0AA628B-A1C1-42A5-9203-A11D515AEE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04" y="6293142"/>
            <a:ext cx="662766" cy="4928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B0F5E77-13D2-4F07-8070-8FEECD1634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19" y="-1"/>
            <a:ext cx="4217581" cy="897686"/>
          </a:xfrm>
          <a:prstGeom prst="rect">
            <a:avLst/>
          </a:prstGeom>
        </p:spPr>
      </p:pic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22717FF8-2780-46C2-AC43-2115D943C2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68671" y="1485734"/>
            <a:ext cx="5181600" cy="4511387"/>
          </a:xfrm>
        </p:spPr>
        <p:txBody>
          <a:bodyPr/>
          <a:lstStyle>
            <a:lvl1pPr marL="0" indent="0">
              <a:buNone/>
              <a:defRPr sz="20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500">
                <a:solidFill>
                  <a:srgbClr val="494E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9453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FB0B9D98-E0CA-4F96-BBAC-D7D9244B05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162" y="5698767"/>
            <a:ext cx="809837" cy="11592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0B9E97-5EDA-45D5-BE62-F8A5A34E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07819"/>
            <a:ext cx="3021419" cy="247939"/>
          </a:xfrm>
          <a:prstGeom prst="rect">
            <a:avLst/>
          </a:prstGeom>
        </p:spPr>
        <p:txBody>
          <a:bodyPr/>
          <a:lstStyle>
            <a:lvl1pPr algn="l">
              <a:defRPr sz="7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COMOP SI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8420FD-24CE-4468-B991-D47F4CEF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95800" y="6425459"/>
            <a:ext cx="1066800" cy="247939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20200401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FB7817-0C16-4974-AC2C-7523EAAA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756" y="6313818"/>
            <a:ext cx="49796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E906FB-36E8-4CE2-B2F0-604C905C31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E5D2255-2BDC-4CAA-9D72-39DC515621D9}"/>
              </a:ext>
            </a:extLst>
          </p:cNvPr>
          <p:cNvCxnSpPr>
            <a:cxnSpLocks/>
          </p:cNvCxnSpPr>
          <p:nvPr userDrawn="1"/>
        </p:nvCxnSpPr>
        <p:spPr>
          <a:xfrm>
            <a:off x="3944679" y="6549429"/>
            <a:ext cx="43200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7F16605-E9C4-4555-BEA6-8C7A564E5695}"/>
              </a:ext>
            </a:extLst>
          </p:cNvPr>
          <p:cNvCxnSpPr>
            <a:cxnSpLocks/>
          </p:cNvCxnSpPr>
          <p:nvPr userDrawn="1"/>
        </p:nvCxnSpPr>
        <p:spPr>
          <a:xfrm>
            <a:off x="5679952" y="6563378"/>
            <a:ext cx="4708057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0AA628B-A1C1-42A5-9203-A11D515AEE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04" y="6293142"/>
            <a:ext cx="662766" cy="4928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B0F5E77-13D2-4F07-8070-8FEECD1634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19" y="-1"/>
            <a:ext cx="4217581" cy="897686"/>
          </a:xfrm>
          <a:prstGeom prst="rect">
            <a:avLst/>
          </a:prstGeom>
        </p:spPr>
      </p:pic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0755D664-FF70-4A31-AE1B-DE3917D97C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6112" y="1538537"/>
            <a:ext cx="4135437" cy="3224841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9DBE2E2-E399-468B-803D-2F56AB2D8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96112" y="4943361"/>
            <a:ext cx="2349500" cy="234684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rgbClr val="494E9D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6E851F7-C76B-46CE-9601-9D5F9EAF8D97}"/>
              </a:ext>
            </a:extLst>
          </p:cNvPr>
          <p:cNvCxnSpPr>
            <a:cxnSpLocks/>
          </p:cNvCxnSpPr>
          <p:nvPr userDrawn="1"/>
        </p:nvCxnSpPr>
        <p:spPr>
          <a:xfrm>
            <a:off x="7069963" y="5181369"/>
            <a:ext cx="1017182" cy="0"/>
          </a:xfrm>
          <a:prstGeom prst="line">
            <a:avLst/>
          </a:prstGeom>
          <a:ln>
            <a:solidFill>
              <a:srgbClr val="494E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313F49CB-3F12-404A-9264-AA77AF7277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086" y="1245995"/>
            <a:ext cx="481584" cy="551688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1FF0C7CB-5C0F-4D5E-9006-97D59FCE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385"/>
            <a:ext cx="6030433" cy="421330"/>
          </a:xfrm>
        </p:spPr>
        <p:txBody>
          <a:bodyPr>
            <a:normAutofit/>
          </a:bodyPr>
          <a:lstStyle>
            <a:lvl1pPr>
              <a:defRPr sz="1800" b="0" cap="all" baseline="0">
                <a:solidFill>
                  <a:srgbClr val="494E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D352A01E-0966-4BF1-B336-30DF4680E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373"/>
            <a:ext cx="5181600" cy="4511387"/>
          </a:xfrm>
        </p:spPr>
        <p:txBody>
          <a:bodyPr/>
          <a:lstStyle>
            <a:lvl1pPr marL="0" indent="0">
              <a:buNone/>
              <a:defRPr sz="20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500">
                <a:solidFill>
                  <a:srgbClr val="494E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171450">
              <a:buFontTx/>
              <a:buBlip>
                <a:blip r:embed="rId6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" indent="-171450">
              <a:buFontTx/>
              <a:buBlip>
                <a:blip r:embed="rId6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" indent="-171450">
              <a:buFontTx/>
              <a:buBlip>
                <a:blip r:embed="rId6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84352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CDC521B-8E8E-4F25-BEB8-EDC27DEAC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" y="0"/>
            <a:ext cx="12188385" cy="6857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85785A-ECE1-4FB1-9EC9-E07FC210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00" y="2401975"/>
            <a:ext cx="4867940" cy="1217920"/>
          </a:xfrm>
        </p:spPr>
        <p:txBody>
          <a:bodyPr>
            <a:normAutofit/>
          </a:bodyPr>
          <a:lstStyle>
            <a:lvl1pPr>
              <a:defRPr sz="3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E6E95B6-FCB8-499B-8CD5-A74055CBD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1013" y="1679612"/>
            <a:ext cx="648661" cy="701097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681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285B4849-5047-4AEF-9164-2715A57B94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162" y="5698767"/>
            <a:ext cx="809837" cy="11592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0B9E97-5EDA-45D5-BE62-F8A5A34E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07819"/>
            <a:ext cx="3021419" cy="247939"/>
          </a:xfrm>
          <a:prstGeom prst="rect">
            <a:avLst/>
          </a:prstGeom>
        </p:spPr>
        <p:txBody>
          <a:bodyPr/>
          <a:lstStyle>
            <a:lvl1pPr algn="l">
              <a:defRPr sz="7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COMOP SI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B1ABA53-71BA-41EE-A8CD-5F00AC41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385"/>
            <a:ext cx="6030433" cy="421330"/>
          </a:xfrm>
        </p:spPr>
        <p:txBody>
          <a:bodyPr>
            <a:normAutofit/>
          </a:bodyPr>
          <a:lstStyle>
            <a:lvl1pPr>
              <a:defRPr sz="1800" b="0" cap="all" baseline="0">
                <a:solidFill>
                  <a:srgbClr val="29B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BAB4A-44DB-4C0D-9448-55ECA34AE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373"/>
            <a:ext cx="5181600" cy="4511387"/>
          </a:xfrm>
        </p:spPr>
        <p:txBody>
          <a:bodyPr/>
          <a:lstStyle>
            <a:lvl1pPr marL="0" indent="0">
              <a:buNone/>
              <a:defRPr sz="20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500">
                <a:solidFill>
                  <a:srgbClr val="29B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8420FD-24CE-4468-B991-D47F4CEF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95800" y="6425459"/>
            <a:ext cx="1066800" cy="247939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20200401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FB7817-0C16-4974-AC2C-7523EAAA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756" y="6313818"/>
            <a:ext cx="49796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E906FB-36E8-4CE2-B2F0-604C905C31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E5D2255-2BDC-4CAA-9D72-39DC515621D9}"/>
              </a:ext>
            </a:extLst>
          </p:cNvPr>
          <p:cNvCxnSpPr>
            <a:cxnSpLocks/>
          </p:cNvCxnSpPr>
          <p:nvPr userDrawn="1"/>
        </p:nvCxnSpPr>
        <p:spPr>
          <a:xfrm>
            <a:off x="3944679" y="6549429"/>
            <a:ext cx="43200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7F16605-E9C4-4555-BEA6-8C7A564E5695}"/>
              </a:ext>
            </a:extLst>
          </p:cNvPr>
          <p:cNvCxnSpPr>
            <a:cxnSpLocks/>
          </p:cNvCxnSpPr>
          <p:nvPr userDrawn="1"/>
        </p:nvCxnSpPr>
        <p:spPr>
          <a:xfrm>
            <a:off x="5679952" y="6563378"/>
            <a:ext cx="4708057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0AA628B-A1C1-42A5-9203-A11D515AEE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04" y="6293142"/>
            <a:ext cx="662766" cy="4928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B0F5E77-13D2-4F07-8070-8FEECD1634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19" y="-1"/>
            <a:ext cx="4217581" cy="897686"/>
          </a:xfrm>
          <a:prstGeom prst="rect">
            <a:avLst/>
          </a:prstGeom>
        </p:spPr>
      </p:pic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22717FF8-2780-46C2-AC43-2115D943C2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68671" y="1485734"/>
            <a:ext cx="5181600" cy="4511387"/>
          </a:xfrm>
        </p:spPr>
        <p:txBody>
          <a:bodyPr/>
          <a:lstStyle>
            <a:lvl1pPr marL="0" indent="0">
              <a:buNone/>
              <a:defRPr sz="20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500">
                <a:solidFill>
                  <a:srgbClr val="29B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50591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B740B9B9-94B8-4440-8ECF-20507EFB7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162" y="5698767"/>
            <a:ext cx="809837" cy="11592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0B9E97-5EDA-45D5-BE62-F8A5A34E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07819"/>
            <a:ext cx="3021419" cy="247939"/>
          </a:xfrm>
          <a:prstGeom prst="rect">
            <a:avLst/>
          </a:prstGeom>
        </p:spPr>
        <p:txBody>
          <a:bodyPr/>
          <a:lstStyle>
            <a:lvl1pPr algn="l">
              <a:defRPr sz="7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COMOP SI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8420FD-24CE-4468-B991-D47F4CEF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95800" y="6425459"/>
            <a:ext cx="1066800" cy="247939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20200401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FB7817-0C16-4974-AC2C-7523EAAA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756" y="6313818"/>
            <a:ext cx="49796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E906FB-36E8-4CE2-B2F0-604C905C31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E5D2255-2BDC-4CAA-9D72-39DC515621D9}"/>
              </a:ext>
            </a:extLst>
          </p:cNvPr>
          <p:cNvCxnSpPr>
            <a:cxnSpLocks/>
          </p:cNvCxnSpPr>
          <p:nvPr userDrawn="1"/>
        </p:nvCxnSpPr>
        <p:spPr>
          <a:xfrm>
            <a:off x="3944679" y="6549429"/>
            <a:ext cx="43200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7F16605-E9C4-4555-BEA6-8C7A564E5695}"/>
              </a:ext>
            </a:extLst>
          </p:cNvPr>
          <p:cNvCxnSpPr>
            <a:cxnSpLocks/>
          </p:cNvCxnSpPr>
          <p:nvPr userDrawn="1"/>
        </p:nvCxnSpPr>
        <p:spPr>
          <a:xfrm>
            <a:off x="5679952" y="6563378"/>
            <a:ext cx="4708057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0AA628B-A1C1-42A5-9203-A11D515AEE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04" y="6293142"/>
            <a:ext cx="662766" cy="4928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B0F5E77-13D2-4F07-8070-8FEECD1634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19" y="-1"/>
            <a:ext cx="4217581" cy="897686"/>
          </a:xfrm>
          <a:prstGeom prst="rect">
            <a:avLst/>
          </a:prstGeom>
        </p:spPr>
      </p:pic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0755D664-FF70-4A31-AE1B-DE3917D97C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6112" y="1538537"/>
            <a:ext cx="4135437" cy="3224841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9DBE2E2-E399-468B-803D-2F56AB2D8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96112" y="4943361"/>
            <a:ext cx="2349500" cy="234684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rgbClr val="29B29B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6E851F7-C76B-46CE-9601-9D5F9EAF8D97}"/>
              </a:ext>
            </a:extLst>
          </p:cNvPr>
          <p:cNvCxnSpPr>
            <a:cxnSpLocks/>
          </p:cNvCxnSpPr>
          <p:nvPr userDrawn="1"/>
        </p:nvCxnSpPr>
        <p:spPr>
          <a:xfrm>
            <a:off x="7069963" y="5181369"/>
            <a:ext cx="1017182" cy="0"/>
          </a:xfrm>
          <a:prstGeom prst="line">
            <a:avLst/>
          </a:prstGeom>
          <a:ln>
            <a:solidFill>
              <a:srgbClr val="29B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313F49CB-3F12-404A-9264-AA77AF7277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086" y="1245995"/>
            <a:ext cx="481584" cy="551688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1FF0C7CB-5C0F-4D5E-9006-97D59FCE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385"/>
            <a:ext cx="6030433" cy="421330"/>
          </a:xfrm>
        </p:spPr>
        <p:txBody>
          <a:bodyPr>
            <a:normAutofit/>
          </a:bodyPr>
          <a:lstStyle>
            <a:lvl1pPr>
              <a:defRPr sz="1800" b="0" cap="all" baseline="0">
                <a:solidFill>
                  <a:srgbClr val="29B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D352A01E-0966-4BF1-B336-30DF4680E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373"/>
            <a:ext cx="5181600" cy="4511387"/>
          </a:xfrm>
        </p:spPr>
        <p:txBody>
          <a:bodyPr/>
          <a:lstStyle>
            <a:lvl1pPr marL="0" indent="0">
              <a:buNone/>
              <a:defRPr sz="20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500">
                <a:solidFill>
                  <a:srgbClr val="29B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171450">
              <a:buFontTx/>
              <a:buBlip>
                <a:blip r:embed="rId6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" indent="-171450">
              <a:buFontTx/>
              <a:buBlip>
                <a:blip r:embed="rId6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" indent="-171450">
              <a:buFontTx/>
              <a:buBlip>
                <a:blip r:embed="rId6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41382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CDC521B-8E8E-4F25-BEB8-EDC27DEAC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7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85785A-ECE1-4FB1-9EC9-E07FC210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00" y="2401975"/>
            <a:ext cx="4867940" cy="1217920"/>
          </a:xfrm>
        </p:spPr>
        <p:txBody>
          <a:bodyPr>
            <a:normAutofit/>
          </a:bodyPr>
          <a:lstStyle>
            <a:lvl1pPr>
              <a:defRPr sz="3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E6E95B6-FCB8-499B-8CD5-A74055CBD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1013" y="1679612"/>
            <a:ext cx="648661" cy="701097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716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285B4849-5047-4AEF-9164-2715A57B94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162" y="5698767"/>
            <a:ext cx="809838" cy="11592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0B9E97-5EDA-45D5-BE62-F8A5A34E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07819"/>
            <a:ext cx="3021419" cy="247939"/>
          </a:xfrm>
          <a:prstGeom prst="rect">
            <a:avLst/>
          </a:prstGeom>
        </p:spPr>
        <p:txBody>
          <a:bodyPr/>
          <a:lstStyle>
            <a:lvl1pPr algn="l">
              <a:defRPr sz="7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COMOP SI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B1ABA53-71BA-41EE-A8CD-5F00AC41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385"/>
            <a:ext cx="6030433" cy="421330"/>
          </a:xfrm>
        </p:spPr>
        <p:txBody>
          <a:bodyPr>
            <a:normAutofit/>
          </a:bodyPr>
          <a:lstStyle>
            <a:lvl1pPr>
              <a:defRPr sz="1800" b="0" cap="all" baseline="0">
                <a:solidFill>
                  <a:srgbClr val="D72C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BAB4A-44DB-4C0D-9448-55ECA34AE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373"/>
            <a:ext cx="5181600" cy="4511387"/>
          </a:xfrm>
        </p:spPr>
        <p:txBody>
          <a:bodyPr/>
          <a:lstStyle>
            <a:lvl1pPr marL="0" indent="0">
              <a:buNone/>
              <a:defRPr sz="20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500">
                <a:solidFill>
                  <a:srgbClr val="D72C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8420FD-24CE-4468-B991-D47F4CEF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95800" y="6425459"/>
            <a:ext cx="1066800" cy="247939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20200401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FB7817-0C16-4974-AC2C-7523EAAA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756" y="6313818"/>
            <a:ext cx="49796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E906FB-36E8-4CE2-B2F0-604C905C31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E5D2255-2BDC-4CAA-9D72-39DC515621D9}"/>
              </a:ext>
            </a:extLst>
          </p:cNvPr>
          <p:cNvCxnSpPr>
            <a:cxnSpLocks/>
          </p:cNvCxnSpPr>
          <p:nvPr userDrawn="1"/>
        </p:nvCxnSpPr>
        <p:spPr>
          <a:xfrm>
            <a:off x="3944679" y="6549429"/>
            <a:ext cx="43200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7F16605-E9C4-4555-BEA6-8C7A564E5695}"/>
              </a:ext>
            </a:extLst>
          </p:cNvPr>
          <p:cNvCxnSpPr>
            <a:cxnSpLocks/>
          </p:cNvCxnSpPr>
          <p:nvPr userDrawn="1"/>
        </p:nvCxnSpPr>
        <p:spPr>
          <a:xfrm>
            <a:off x="5679952" y="6563378"/>
            <a:ext cx="4708057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0AA628B-A1C1-42A5-9203-A11D515AEE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04" y="6293142"/>
            <a:ext cx="662766" cy="4928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B0F5E77-13D2-4F07-8070-8FEECD1634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19" y="-1"/>
            <a:ext cx="4217581" cy="897686"/>
          </a:xfrm>
          <a:prstGeom prst="rect">
            <a:avLst/>
          </a:prstGeom>
        </p:spPr>
      </p:pic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22717FF8-2780-46C2-AC43-2115D943C2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68671" y="1485734"/>
            <a:ext cx="5181600" cy="4511387"/>
          </a:xfrm>
        </p:spPr>
        <p:txBody>
          <a:bodyPr/>
          <a:lstStyle>
            <a:lvl1pPr marL="0" indent="0">
              <a:buNone/>
              <a:defRPr sz="20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500">
                <a:solidFill>
                  <a:srgbClr val="D72C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82266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C35DB0AF-EC89-4E99-AD55-C28BAC4746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162" y="5698767"/>
            <a:ext cx="809838" cy="11592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0B9E97-5EDA-45D5-BE62-F8A5A34E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07819"/>
            <a:ext cx="3021419" cy="247939"/>
          </a:xfrm>
          <a:prstGeom prst="rect">
            <a:avLst/>
          </a:prstGeom>
        </p:spPr>
        <p:txBody>
          <a:bodyPr/>
          <a:lstStyle>
            <a:lvl1pPr algn="l">
              <a:defRPr sz="7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COMOP SI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B1ABA53-71BA-41EE-A8CD-5F00AC41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385"/>
            <a:ext cx="6030433" cy="421330"/>
          </a:xfrm>
        </p:spPr>
        <p:txBody>
          <a:bodyPr>
            <a:normAutofit/>
          </a:bodyPr>
          <a:lstStyle>
            <a:lvl1pPr>
              <a:defRPr sz="1800" b="0" cap="all" baseline="0">
                <a:solidFill>
                  <a:srgbClr val="D72C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BAB4A-44DB-4C0D-9448-55ECA34AE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373"/>
            <a:ext cx="5181600" cy="4511387"/>
          </a:xfrm>
        </p:spPr>
        <p:txBody>
          <a:bodyPr/>
          <a:lstStyle>
            <a:lvl1pPr marL="0" indent="0">
              <a:buNone/>
              <a:defRPr sz="20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500">
                <a:solidFill>
                  <a:srgbClr val="D72C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8420FD-24CE-4468-B991-D47F4CEF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95800" y="6425459"/>
            <a:ext cx="1066800" cy="247939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20200401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FB7817-0C16-4974-AC2C-7523EAAA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756" y="6313818"/>
            <a:ext cx="49796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E906FB-36E8-4CE2-B2F0-604C905C31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E5D2255-2BDC-4CAA-9D72-39DC515621D9}"/>
              </a:ext>
            </a:extLst>
          </p:cNvPr>
          <p:cNvCxnSpPr>
            <a:cxnSpLocks/>
          </p:cNvCxnSpPr>
          <p:nvPr userDrawn="1"/>
        </p:nvCxnSpPr>
        <p:spPr>
          <a:xfrm>
            <a:off x="3944679" y="6549429"/>
            <a:ext cx="43200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7F16605-E9C4-4555-BEA6-8C7A564E5695}"/>
              </a:ext>
            </a:extLst>
          </p:cNvPr>
          <p:cNvCxnSpPr>
            <a:cxnSpLocks/>
          </p:cNvCxnSpPr>
          <p:nvPr userDrawn="1"/>
        </p:nvCxnSpPr>
        <p:spPr>
          <a:xfrm>
            <a:off x="5679952" y="6563378"/>
            <a:ext cx="4708057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0AA628B-A1C1-42A5-9203-A11D515AEE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04" y="6293142"/>
            <a:ext cx="662766" cy="4928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B0F5E77-13D2-4F07-8070-8FEECD1634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19" y="-1"/>
            <a:ext cx="4217581" cy="897686"/>
          </a:xfrm>
          <a:prstGeom prst="rect">
            <a:avLst/>
          </a:prstGeom>
        </p:spPr>
      </p:pic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0755D664-FF70-4A31-AE1B-DE3917D97C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6112" y="1538537"/>
            <a:ext cx="4135437" cy="3224841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9DBE2E2-E399-468B-803D-2F56AB2D8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96112" y="4943361"/>
            <a:ext cx="2349500" cy="234684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rgbClr val="D72C88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6E851F7-C76B-46CE-9601-9D5F9EAF8D97}"/>
              </a:ext>
            </a:extLst>
          </p:cNvPr>
          <p:cNvCxnSpPr>
            <a:cxnSpLocks/>
          </p:cNvCxnSpPr>
          <p:nvPr userDrawn="1"/>
        </p:nvCxnSpPr>
        <p:spPr>
          <a:xfrm>
            <a:off x="7069963" y="5181369"/>
            <a:ext cx="1017182" cy="0"/>
          </a:xfrm>
          <a:prstGeom prst="line">
            <a:avLst/>
          </a:prstGeom>
          <a:ln>
            <a:solidFill>
              <a:srgbClr val="D72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9DEA4D9C-BAC9-43E4-AE68-CACC20CDD6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19121">
            <a:off x="10170047" y="1255469"/>
            <a:ext cx="570271" cy="4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88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CDC521B-8E8E-4F25-BEB8-EDC27DEAC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7" cy="6857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85785A-ECE1-4FB1-9EC9-E07FC210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00" y="2401975"/>
            <a:ext cx="4867940" cy="1217920"/>
          </a:xfrm>
        </p:spPr>
        <p:txBody>
          <a:bodyPr>
            <a:normAutofit/>
          </a:bodyPr>
          <a:lstStyle>
            <a:lvl1pPr>
              <a:defRPr sz="3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E6E95B6-FCB8-499B-8CD5-A74055CBD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1013" y="1679612"/>
            <a:ext cx="648661" cy="701097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3182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285B4849-5047-4AEF-9164-2715A57B94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162" y="5698767"/>
            <a:ext cx="809837" cy="11592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0B9E97-5EDA-45D5-BE62-F8A5A34E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07819"/>
            <a:ext cx="3021419" cy="247939"/>
          </a:xfrm>
          <a:prstGeom prst="rect">
            <a:avLst/>
          </a:prstGeom>
        </p:spPr>
        <p:txBody>
          <a:bodyPr/>
          <a:lstStyle>
            <a:lvl1pPr algn="l">
              <a:defRPr sz="7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COMOP SI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B1ABA53-71BA-41EE-A8CD-5F00AC41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385"/>
            <a:ext cx="6030433" cy="421330"/>
          </a:xfrm>
        </p:spPr>
        <p:txBody>
          <a:bodyPr>
            <a:normAutofit/>
          </a:bodyPr>
          <a:lstStyle>
            <a:lvl1pPr>
              <a:defRPr sz="1800" b="0" cap="all" baseline="0">
                <a:solidFill>
                  <a:srgbClr val="ED79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BAB4A-44DB-4C0D-9448-55ECA34AE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373"/>
            <a:ext cx="5181600" cy="4511387"/>
          </a:xfrm>
        </p:spPr>
        <p:txBody>
          <a:bodyPr/>
          <a:lstStyle>
            <a:lvl1pPr marL="0" indent="0">
              <a:buNone/>
              <a:defRPr sz="20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500">
                <a:solidFill>
                  <a:srgbClr val="ED79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8420FD-24CE-4468-B991-D47F4CEF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95800" y="6425459"/>
            <a:ext cx="1066800" cy="247939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20200401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FB7817-0C16-4974-AC2C-7523EAAA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756" y="6313818"/>
            <a:ext cx="49796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E906FB-36E8-4CE2-B2F0-604C905C31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E5D2255-2BDC-4CAA-9D72-39DC515621D9}"/>
              </a:ext>
            </a:extLst>
          </p:cNvPr>
          <p:cNvCxnSpPr>
            <a:cxnSpLocks/>
          </p:cNvCxnSpPr>
          <p:nvPr userDrawn="1"/>
        </p:nvCxnSpPr>
        <p:spPr>
          <a:xfrm>
            <a:off x="3944679" y="6549429"/>
            <a:ext cx="43200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7F16605-E9C4-4555-BEA6-8C7A564E5695}"/>
              </a:ext>
            </a:extLst>
          </p:cNvPr>
          <p:cNvCxnSpPr>
            <a:cxnSpLocks/>
          </p:cNvCxnSpPr>
          <p:nvPr userDrawn="1"/>
        </p:nvCxnSpPr>
        <p:spPr>
          <a:xfrm>
            <a:off x="5679952" y="6563378"/>
            <a:ext cx="4708057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0AA628B-A1C1-42A5-9203-A11D515AEE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04" y="6293142"/>
            <a:ext cx="662766" cy="4928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B0F5E77-13D2-4F07-8070-8FEECD1634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19" y="-1"/>
            <a:ext cx="4217581" cy="897686"/>
          </a:xfrm>
          <a:prstGeom prst="rect">
            <a:avLst/>
          </a:prstGeom>
        </p:spPr>
      </p:pic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22717FF8-2780-46C2-AC43-2115D943C2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68671" y="1485734"/>
            <a:ext cx="5181600" cy="4511387"/>
          </a:xfrm>
        </p:spPr>
        <p:txBody>
          <a:bodyPr/>
          <a:lstStyle>
            <a:lvl1pPr marL="0" indent="0">
              <a:buNone/>
              <a:defRPr sz="20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500">
                <a:solidFill>
                  <a:srgbClr val="ED79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4860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8E9BFBE-58C4-4376-8038-98C9CE0E54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1"/>
            <a:ext cx="12192000" cy="6860031"/>
          </a:xfrm>
          <a:prstGeom prst="rect">
            <a:avLst/>
          </a:prstGeom>
        </p:spPr>
      </p:pic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4E21A79-E3FD-42AF-BD46-4D5765654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943" y="840206"/>
            <a:ext cx="6189663" cy="365125"/>
          </a:xfrm>
        </p:spPr>
        <p:txBody>
          <a:bodyPr>
            <a:noAutofit/>
          </a:bodyPr>
          <a:lstStyle>
            <a:lvl1pPr marL="0" indent="0">
              <a:buNone/>
              <a:defRPr sz="3200" b="1" cap="all" baseline="0">
                <a:solidFill>
                  <a:srgbClr val="C1D1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38249B-073C-4FB4-84F7-B182D446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6189921" cy="452388"/>
          </a:xfrm>
        </p:spPr>
        <p:txBody>
          <a:bodyPr>
            <a:normAutofit/>
          </a:bodyPr>
          <a:lstStyle>
            <a:lvl1pPr>
              <a:defRPr sz="3000" b="0" cap="all" baseline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1C1FFAB-A69A-4288-B269-018D1D1A6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4492"/>
            <a:ext cx="5605130" cy="356937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95DC996-D6E4-4467-91BE-66058CE66C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3" y="5881680"/>
            <a:ext cx="1180662" cy="87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87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C35DB0AF-EC89-4E99-AD55-C28BAC4746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162" y="5698767"/>
            <a:ext cx="809837" cy="11592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0B9E97-5EDA-45D5-BE62-F8A5A34E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07819"/>
            <a:ext cx="3021419" cy="247939"/>
          </a:xfrm>
          <a:prstGeom prst="rect">
            <a:avLst/>
          </a:prstGeom>
        </p:spPr>
        <p:txBody>
          <a:bodyPr/>
          <a:lstStyle>
            <a:lvl1pPr algn="l">
              <a:defRPr sz="7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COMOP SI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B1ABA53-71BA-41EE-A8CD-5F00AC41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385"/>
            <a:ext cx="6030433" cy="421330"/>
          </a:xfrm>
        </p:spPr>
        <p:txBody>
          <a:bodyPr>
            <a:normAutofit/>
          </a:bodyPr>
          <a:lstStyle>
            <a:lvl1pPr>
              <a:defRPr sz="1800" b="0" cap="all" baseline="0">
                <a:solidFill>
                  <a:srgbClr val="ED79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BAB4A-44DB-4C0D-9448-55ECA34AE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373"/>
            <a:ext cx="5181600" cy="4511387"/>
          </a:xfrm>
        </p:spPr>
        <p:txBody>
          <a:bodyPr/>
          <a:lstStyle>
            <a:lvl1pPr marL="0" indent="0">
              <a:buNone/>
              <a:defRPr sz="20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500">
                <a:solidFill>
                  <a:srgbClr val="ED79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8420FD-24CE-4468-B991-D47F4CEF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95800" y="6425459"/>
            <a:ext cx="1066800" cy="247939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20200401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FB7817-0C16-4974-AC2C-7523EAAA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756" y="6313818"/>
            <a:ext cx="49796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E906FB-36E8-4CE2-B2F0-604C905C31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E5D2255-2BDC-4CAA-9D72-39DC515621D9}"/>
              </a:ext>
            </a:extLst>
          </p:cNvPr>
          <p:cNvCxnSpPr>
            <a:cxnSpLocks/>
          </p:cNvCxnSpPr>
          <p:nvPr userDrawn="1"/>
        </p:nvCxnSpPr>
        <p:spPr>
          <a:xfrm>
            <a:off x="3944679" y="6549429"/>
            <a:ext cx="43200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7F16605-E9C4-4555-BEA6-8C7A564E5695}"/>
              </a:ext>
            </a:extLst>
          </p:cNvPr>
          <p:cNvCxnSpPr>
            <a:cxnSpLocks/>
          </p:cNvCxnSpPr>
          <p:nvPr userDrawn="1"/>
        </p:nvCxnSpPr>
        <p:spPr>
          <a:xfrm>
            <a:off x="5679952" y="6563378"/>
            <a:ext cx="4708057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0AA628B-A1C1-42A5-9203-A11D515AEE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04" y="6293142"/>
            <a:ext cx="662766" cy="4928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B0F5E77-13D2-4F07-8070-8FEECD1634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19" y="-1"/>
            <a:ext cx="4217581" cy="897686"/>
          </a:xfrm>
          <a:prstGeom prst="rect">
            <a:avLst/>
          </a:prstGeom>
        </p:spPr>
      </p:pic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0755D664-FF70-4A31-AE1B-DE3917D97C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6112" y="1538537"/>
            <a:ext cx="4135437" cy="3224841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9DBE2E2-E399-468B-803D-2F56AB2D8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96112" y="4943361"/>
            <a:ext cx="2349500" cy="234684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rgbClr val="ED7924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6E851F7-C76B-46CE-9601-9D5F9EAF8D97}"/>
              </a:ext>
            </a:extLst>
          </p:cNvPr>
          <p:cNvCxnSpPr>
            <a:cxnSpLocks/>
          </p:cNvCxnSpPr>
          <p:nvPr userDrawn="1"/>
        </p:nvCxnSpPr>
        <p:spPr>
          <a:xfrm>
            <a:off x="7069963" y="5181369"/>
            <a:ext cx="1017182" cy="0"/>
          </a:xfrm>
          <a:prstGeom prst="line">
            <a:avLst/>
          </a:prstGeom>
          <a:ln>
            <a:solidFill>
              <a:srgbClr val="D72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342E175A-66AC-45CB-B58E-34FAB8C5F5C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086" y="1245995"/>
            <a:ext cx="481584" cy="5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70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B7579-C831-4B50-B525-01B26729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65949"/>
            <a:ext cx="10515600" cy="2852737"/>
          </a:xfrm>
        </p:spPr>
        <p:txBody>
          <a:bodyPr anchor="t">
            <a:normAutofit/>
          </a:bodyPr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DF9B7B-B628-4CBD-AC66-F94C8EDB5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373931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C656B5-7B0B-42BB-96DA-431A8B88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20200401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930C5A-3DF7-422E-BB2D-0085A528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COMOP SI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EAC147-EC39-4B3D-97C9-050841301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906FB-36E8-4CE2-B2F0-604C905C3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717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C67D20-8891-479B-A5BF-2152EF7CC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F70CAF-ACBF-4BEF-8AAF-7CC7020C1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21335D-A2C3-4106-B34E-F99ABD706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011497-37E5-47AD-8992-57B2B1CCC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D2ADCD0-E5A9-4019-BEDB-7BFF99AB5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9F14A2D-0DEA-4327-BADE-49D35FF2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20200401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E50988-98C3-460A-BAD0-5DFCFBD8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COMOP SI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CBC57BD-D87E-4C9E-BFAA-966EEF9C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906FB-36E8-4CE2-B2F0-604C905C3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950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481205-35DE-4E6F-B9F0-8B3AD03F8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6CC048-E625-4225-BE91-2DC7B5A9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20200401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D13C67-8ABC-40B2-822A-8EEA7BB2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COMOP SI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DA7239-60FA-41BF-A5AC-76F6FCD91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906FB-36E8-4CE2-B2F0-604C905C3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150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CADCA86-F8A3-4ADD-AB0D-B7BBD909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20200401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B0AC4F-9635-4B34-B3B9-3B863972B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COMOP SI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4CA72B-90C6-4D49-819C-2E2373C8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906FB-36E8-4CE2-B2F0-604C905C3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765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D0B70-CFFD-4E09-9508-E68E7DB36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D07CA7-8E93-4D0A-A8D2-844953A09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A966AF-7162-468A-9572-C7403B980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1E1F92-3E50-4481-9F94-891C024C1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20200401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997FD6-41E2-4B52-8377-2A247E123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COMOP SI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B1C1BC-F9DD-477C-AC89-274431C2E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906FB-36E8-4CE2-B2F0-604C905C3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760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0C6945-8B91-4F82-A6E5-B110710C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189FB48-B608-482B-9161-D895D853F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39BD08-7AD4-4585-A2BA-0D779A4BC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D2CE2E-6BB1-4373-A80E-D3E8ADF26D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20200401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B3BDCD-77CB-4E1D-AD69-DE7787D9A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COMOP SI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F23C19-EE86-4C77-83B1-CD04DCA61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906FB-36E8-4CE2-B2F0-604C905C3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637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BEFB2-1E9C-42DC-BA64-7DFD80B9D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F86C98-F1AF-4EB3-B535-0A27C917A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055382-8CBA-49DA-9421-0C5B12767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20200401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A8E082-C33F-46DE-8DBA-959F2607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COMOP SI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0AE1B7-EF7A-47FE-A118-570F0F0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906FB-36E8-4CE2-B2F0-604C905C3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009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AD36070-6D56-4872-8425-F073C5EDA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1BF196-2811-4383-9275-495817E6A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03F641-CB11-4718-BE59-825B0C61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20200401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254182-CB78-4345-A557-FF840D99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COMOP SI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7ACD14-1200-4658-B59A-030CEEB8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906FB-36E8-4CE2-B2F0-604C905C3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85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CDC521B-8E8E-4F25-BEB8-EDC27DEAC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85785A-ECE1-4FB1-9EC9-E07FC210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00" y="2401975"/>
            <a:ext cx="4867940" cy="1217920"/>
          </a:xfrm>
        </p:spPr>
        <p:txBody>
          <a:bodyPr>
            <a:normAutofit/>
          </a:bodyPr>
          <a:lstStyle>
            <a:lvl1pPr>
              <a:defRPr sz="3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E6E95B6-FCB8-499B-8CD5-A74055CBD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1013" y="1679612"/>
            <a:ext cx="648661" cy="701097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185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285B4849-5047-4AEF-9164-2715A57B94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162" y="5698767"/>
            <a:ext cx="809838" cy="1159233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0B9E97-5EDA-45D5-BE62-F8A5A34E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07819"/>
            <a:ext cx="3021419" cy="247939"/>
          </a:xfrm>
          <a:prstGeom prst="rect">
            <a:avLst/>
          </a:prstGeom>
        </p:spPr>
        <p:txBody>
          <a:bodyPr/>
          <a:lstStyle>
            <a:lvl1pPr algn="l">
              <a:defRPr sz="7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COMOP SI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B1ABA53-71BA-41EE-A8CD-5F00AC41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385"/>
            <a:ext cx="6030433" cy="421330"/>
          </a:xfrm>
        </p:spPr>
        <p:txBody>
          <a:bodyPr>
            <a:normAutofit/>
          </a:bodyPr>
          <a:lstStyle>
            <a:lvl1pPr>
              <a:defRPr sz="1800" b="0" cap="all" baseline="0">
                <a:solidFill>
                  <a:srgbClr val="00ADD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BAB4A-44DB-4C0D-9448-55ECA34AE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373"/>
            <a:ext cx="5181600" cy="4511387"/>
          </a:xfrm>
        </p:spPr>
        <p:txBody>
          <a:bodyPr/>
          <a:lstStyle>
            <a:lvl1pPr marL="0" indent="0">
              <a:buNone/>
              <a:defRPr sz="20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500">
                <a:solidFill>
                  <a:srgbClr val="00ADD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8420FD-24CE-4468-B991-D47F4CEF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95800" y="6425459"/>
            <a:ext cx="1066800" cy="247939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20200401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FB7817-0C16-4974-AC2C-7523EAAA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756" y="6313818"/>
            <a:ext cx="49796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E906FB-36E8-4CE2-B2F0-604C905C31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E5D2255-2BDC-4CAA-9D72-39DC515621D9}"/>
              </a:ext>
            </a:extLst>
          </p:cNvPr>
          <p:cNvCxnSpPr>
            <a:cxnSpLocks/>
          </p:cNvCxnSpPr>
          <p:nvPr userDrawn="1"/>
        </p:nvCxnSpPr>
        <p:spPr>
          <a:xfrm>
            <a:off x="3944679" y="6549429"/>
            <a:ext cx="43200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7F16605-E9C4-4555-BEA6-8C7A564E5695}"/>
              </a:ext>
            </a:extLst>
          </p:cNvPr>
          <p:cNvCxnSpPr>
            <a:cxnSpLocks/>
          </p:cNvCxnSpPr>
          <p:nvPr userDrawn="1"/>
        </p:nvCxnSpPr>
        <p:spPr>
          <a:xfrm>
            <a:off x="5679952" y="6563378"/>
            <a:ext cx="4708057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0AA628B-A1C1-42A5-9203-A11D515AEE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04" y="6293142"/>
            <a:ext cx="662766" cy="4928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B0F5E77-13D2-4F07-8070-8FEECD1634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19" y="-1"/>
            <a:ext cx="4217581" cy="897686"/>
          </a:xfrm>
          <a:prstGeom prst="rect">
            <a:avLst/>
          </a:prstGeom>
        </p:spPr>
      </p:pic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22717FF8-2780-46C2-AC43-2115D943C2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68671" y="1485734"/>
            <a:ext cx="5181600" cy="4511387"/>
          </a:xfrm>
        </p:spPr>
        <p:txBody>
          <a:bodyPr/>
          <a:lstStyle>
            <a:lvl1pPr marL="0" indent="0">
              <a:buNone/>
              <a:defRPr sz="20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500">
                <a:solidFill>
                  <a:srgbClr val="00ADD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6821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285B4849-5047-4AEF-9164-2715A57B94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162" y="5698767"/>
            <a:ext cx="809838" cy="1159233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0B9E97-5EDA-45D5-BE62-F8A5A34E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07819"/>
            <a:ext cx="3021419" cy="247939"/>
          </a:xfrm>
          <a:prstGeom prst="rect">
            <a:avLst/>
          </a:prstGeom>
        </p:spPr>
        <p:txBody>
          <a:bodyPr/>
          <a:lstStyle>
            <a:lvl1pPr algn="l">
              <a:defRPr sz="7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COMOP SI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B1ABA53-71BA-41EE-A8CD-5F00AC41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385"/>
            <a:ext cx="6030433" cy="421330"/>
          </a:xfrm>
        </p:spPr>
        <p:txBody>
          <a:bodyPr>
            <a:normAutofit/>
          </a:bodyPr>
          <a:lstStyle>
            <a:lvl1pPr>
              <a:defRPr sz="1800" b="0" cap="all" baseline="0">
                <a:solidFill>
                  <a:srgbClr val="00ADD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BAB4A-44DB-4C0D-9448-55ECA34AE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373"/>
            <a:ext cx="5181600" cy="4511387"/>
          </a:xfrm>
        </p:spPr>
        <p:txBody>
          <a:bodyPr/>
          <a:lstStyle>
            <a:lvl1pPr marL="0" indent="0">
              <a:buNone/>
              <a:defRPr sz="20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500">
                <a:solidFill>
                  <a:srgbClr val="00ADD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8420FD-24CE-4468-B991-D47F4CEF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95800" y="6425459"/>
            <a:ext cx="1066800" cy="247939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20200401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FB7817-0C16-4974-AC2C-7523EAAA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756" y="6313818"/>
            <a:ext cx="49796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E906FB-36E8-4CE2-B2F0-604C905C31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E5D2255-2BDC-4CAA-9D72-39DC515621D9}"/>
              </a:ext>
            </a:extLst>
          </p:cNvPr>
          <p:cNvCxnSpPr>
            <a:cxnSpLocks/>
          </p:cNvCxnSpPr>
          <p:nvPr userDrawn="1"/>
        </p:nvCxnSpPr>
        <p:spPr>
          <a:xfrm>
            <a:off x="3944679" y="6549429"/>
            <a:ext cx="43200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7F16605-E9C4-4555-BEA6-8C7A564E5695}"/>
              </a:ext>
            </a:extLst>
          </p:cNvPr>
          <p:cNvCxnSpPr>
            <a:cxnSpLocks/>
          </p:cNvCxnSpPr>
          <p:nvPr userDrawn="1"/>
        </p:nvCxnSpPr>
        <p:spPr>
          <a:xfrm>
            <a:off x="5679952" y="6563378"/>
            <a:ext cx="4708057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0AA628B-A1C1-42A5-9203-A11D515AEE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04" y="6293142"/>
            <a:ext cx="662766" cy="4928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B0F5E77-13D2-4F07-8070-8FEECD1634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19" y="-1"/>
            <a:ext cx="4217581" cy="897686"/>
          </a:xfrm>
          <a:prstGeom prst="rect">
            <a:avLst/>
          </a:prstGeom>
        </p:spPr>
      </p:pic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0755D664-FF70-4A31-AE1B-DE3917D97C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6112" y="1538537"/>
            <a:ext cx="4135437" cy="3224841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9DBE2E2-E399-468B-803D-2F56AB2D8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96112" y="4943361"/>
            <a:ext cx="2349500" cy="234684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rgbClr val="00ADD3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6E851F7-C76B-46CE-9601-9D5F9EAF8D97}"/>
              </a:ext>
            </a:extLst>
          </p:cNvPr>
          <p:cNvCxnSpPr>
            <a:cxnSpLocks/>
          </p:cNvCxnSpPr>
          <p:nvPr userDrawn="1"/>
        </p:nvCxnSpPr>
        <p:spPr>
          <a:xfrm>
            <a:off x="7069963" y="5181369"/>
            <a:ext cx="1017182" cy="0"/>
          </a:xfrm>
          <a:prstGeom prst="line">
            <a:avLst/>
          </a:prstGeom>
          <a:ln>
            <a:solidFill>
              <a:srgbClr val="00AD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9DEA4D9C-BAC9-43E4-AE68-CACC20CDD6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086" y="1245995"/>
            <a:ext cx="481585" cy="5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6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CDC521B-8E8E-4F25-BEB8-EDC27DEAC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85785A-ECE1-4FB1-9EC9-E07FC210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00" y="2401975"/>
            <a:ext cx="4867940" cy="1217920"/>
          </a:xfrm>
        </p:spPr>
        <p:txBody>
          <a:bodyPr>
            <a:normAutofit/>
          </a:bodyPr>
          <a:lstStyle>
            <a:lvl1pPr>
              <a:defRPr sz="3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E6E95B6-FCB8-499B-8CD5-A74055CBD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1013" y="1679612"/>
            <a:ext cx="648661" cy="701097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9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285B4849-5047-4AEF-9164-2715A57B94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162" y="5698767"/>
            <a:ext cx="809838" cy="11592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0B9E97-5EDA-45D5-BE62-F8A5A34E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07819"/>
            <a:ext cx="3021419" cy="247939"/>
          </a:xfrm>
          <a:prstGeom prst="rect">
            <a:avLst/>
          </a:prstGeom>
        </p:spPr>
        <p:txBody>
          <a:bodyPr/>
          <a:lstStyle>
            <a:lvl1pPr algn="l">
              <a:defRPr sz="7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COMOP SI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B1ABA53-71BA-41EE-A8CD-5F00AC41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385"/>
            <a:ext cx="6030433" cy="421330"/>
          </a:xfrm>
        </p:spPr>
        <p:txBody>
          <a:bodyPr>
            <a:normAutofit/>
          </a:bodyPr>
          <a:lstStyle>
            <a:lvl1pPr>
              <a:defRPr sz="1800" b="0" cap="all" baseline="0">
                <a:solidFill>
                  <a:srgbClr val="FFD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BAB4A-44DB-4C0D-9448-55ECA34AE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373"/>
            <a:ext cx="5181600" cy="4511387"/>
          </a:xfrm>
        </p:spPr>
        <p:txBody>
          <a:bodyPr/>
          <a:lstStyle>
            <a:lvl1pPr marL="0" indent="0">
              <a:buNone/>
              <a:defRPr sz="20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500">
                <a:solidFill>
                  <a:srgbClr val="FFD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8420FD-24CE-4468-B991-D47F4CEF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95800" y="6425459"/>
            <a:ext cx="1066800" cy="247939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20200401</a:t>
            </a:r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E5D2255-2BDC-4CAA-9D72-39DC515621D9}"/>
              </a:ext>
            </a:extLst>
          </p:cNvPr>
          <p:cNvCxnSpPr>
            <a:cxnSpLocks/>
          </p:cNvCxnSpPr>
          <p:nvPr userDrawn="1"/>
        </p:nvCxnSpPr>
        <p:spPr>
          <a:xfrm>
            <a:off x="3944679" y="6549429"/>
            <a:ext cx="43200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7F16605-E9C4-4555-BEA6-8C7A564E5695}"/>
              </a:ext>
            </a:extLst>
          </p:cNvPr>
          <p:cNvCxnSpPr>
            <a:cxnSpLocks/>
          </p:cNvCxnSpPr>
          <p:nvPr userDrawn="1"/>
        </p:nvCxnSpPr>
        <p:spPr>
          <a:xfrm>
            <a:off x="5679952" y="6563378"/>
            <a:ext cx="4708057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0AA628B-A1C1-42A5-9203-A11D515AEE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04" y="6293142"/>
            <a:ext cx="662766" cy="4928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B0F5E77-13D2-4F07-8070-8FEECD1634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19" y="-1"/>
            <a:ext cx="4217581" cy="897686"/>
          </a:xfrm>
          <a:prstGeom prst="rect">
            <a:avLst/>
          </a:prstGeom>
        </p:spPr>
      </p:pic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22717FF8-2780-46C2-AC43-2115D943C2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68671" y="1485734"/>
            <a:ext cx="5181600" cy="4511387"/>
          </a:xfrm>
        </p:spPr>
        <p:txBody>
          <a:bodyPr/>
          <a:lstStyle>
            <a:lvl1pPr marL="0" indent="0">
              <a:buNone/>
              <a:defRPr sz="20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500">
                <a:solidFill>
                  <a:srgbClr val="FFD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FB7817-0C16-4974-AC2C-7523EAAA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756" y="6313818"/>
            <a:ext cx="49796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E906FB-36E8-4CE2-B2F0-604C905C31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899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285B4849-5047-4AEF-9164-2715A57B94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162" y="5698767"/>
            <a:ext cx="809838" cy="1159232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0B9E97-5EDA-45D5-BE62-F8A5A34E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07819"/>
            <a:ext cx="3021419" cy="247939"/>
          </a:xfrm>
          <a:prstGeom prst="rect">
            <a:avLst/>
          </a:prstGeom>
        </p:spPr>
        <p:txBody>
          <a:bodyPr/>
          <a:lstStyle>
            <a:lvl1pPr algn="l">
              <a:defRPr sz="7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COMOP SI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B1ABA53-71BA-41EE-A8CD-5F00AC41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385"/>
            <a:ext cx="6030433" cy="421330"/>
          </a:xfrm>
        </p:spPr>
        <p:txBody>
          <a:bodyPr>
            <a:normAutofit/>
          </a:bodyPr>
          <a:lstStyle>
            <a:lvl1pPr>
              <a:defRPr sz="1800" b="0" cap="all" baseline="0">
                <a:solidFill>
                  <a:srgbClr val="FFD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BAB4A-44DB-4C0D-9448-55ECA34AE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373"/>
            <a:ext cx="5181600" cy="4511387"/>
          </a:xfrm>
        </p:spPr>
        <p:txBody>
          <a:bodyPr/>
          <a:lstStyle>
            <a:lvl1pPr marL="0" indent="0">
              <a:buNone/>
              <a:defRPr sz="20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500">
                <a:solidFill>
                  <a:srgbClr val="FFD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" indent="-171450">
              <a:buFontTx/>
              <a:buBlip>
                <a:blip r:embed="rId3"/>
              </a:buBlip>
              <a:defRPr sz="1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8420FD-24CE-4468-B991-D47F4CEF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95800" y="6425459"/>
            <a:ext cx="1066800" cy="247939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20200401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FB7817-0C16-4974-AC2C-7523EAAA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756" y="6313818"/>
            <a:ext cx="49796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E906FB-36E8-4CE2-B2F0-604C905C31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E5D2255-2BDC-4CAA-9D72-39DC515621D9}"/>
              </a:ext>
            </a:extLst>
          </p:cNvPr>
          <p:cNvCxnSpPr>
            <a:cxnSpLocks/>
          </p:cNvCxnSpPr>
          <p:nvPr userDrawn="1"/>
        </p:nvCxnSpPr>
        <p:spPr>
          <a:xfrm>
            <a:off x="3944679" y="6549429"/>
            <a:ext cx="432000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7F16605-E9C4-4555-BEA6-8C7A564E5695}"/>
              </a:ext>
            </a:extLst>
          </p:cNvPr>
          <p:cNvCxnSpPr>
            <a:cxnSpLocks/>
          </p:cNvCxnSpPr>
          <p:nvPr userDrawn="1"/>
        </p:nvCxnSpPr>
        <p:spPr>
          <a:xfrm>
            <a:off x="5679952" y="6563378"/>
            <a:ext cx="4708057" cy="0"/>
          </a:xfrm>
          <a:prstGeom prst="line">
            <a:avLst/>
          </a:prstGeom>
          <a:ln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0AA628B-A1C1-42A5-9203-A11D515AEE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04" y="6293142"/>
            <a:ext cx="662766" cy="4928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B0F5E77-13D2-4F07-8070-8FEECD1634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19" y="-1"/>
            <a:ext cx="4217581" cy="897686"/>
          </a:xfrm>
          <a:prstGeom prst="rect">
            <a:avLst/>
          </a:prstGeom>
        </p:spPr>
      </p:pic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0755D664-FF70-4A31-AE1B-DE3917D97C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6112" y="1538537"/>
            <a:ext cx="4135437" cy="3224841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9DBE2E2-E399-468B-803D-2F56AB2D8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96112" y="4943361"/>
            <a:ext cx="2349500" cy="234684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rgbClr val="FFDA00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6E851F7-C76B-46CE-9601-9D5F9EAF8D97}"/>
              </a:ext>
            </a:extLst>
          </p:cNvPr>
          <p:cNvCxnSpPr>
            <a:cxnSpLocks/>
          </p:cNvCxnSpPr>
          <p:nvPr userDrawn="1"/>
        </p:nvCxnSpPr>
        <p:spPr>
          <a:xfrm>
            <a:off x="7069963" y="5181369"/>
            <a:ext cx="1017182" cy="0"/>
          </a:xfrm>
          <a:prstGeom prst="line">
            <a:avLst/>
          </a:prstGeom>
          <a:ln>
            <a:solidFill>
              <a:srgbClr val="FFDA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9DEA4D9C-BAC9-43E4-AE68-CACC20CDD6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086" y="1245995"/>
            <a:ext cx="481584" cy="5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4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CDC521B-8E8E-4F25-BEB8-EDC27DEAC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7" cy="6857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85785A-ECE1-4FB1-9EC9-E07FC210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00" y="2401975"/>
            <a:ext cx="4867940" cy="1217920"/>
          </a:xfrm>
        </p:spPr>
        <p:txBody>
          <a:bodyPr>
            <a:normAutofit/>
          </a:bodyPr>
          <a:lstStyle>
            <a:lvl1pPr>
              <a:defRPr sz="3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E6E95B6-FCB8-499B-8CD5-A74055CBD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1013" y="1679612"/>
            <a:ext cx="648661" cy="701097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237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BEBC60A-B688-45CE-98F3-E292BAED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970E0F-B1BB-429E-989B-AC77366BB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3792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69" r:id="rId18"/>
    <p:sldLayoutId id="2147483670" r:id="rId19"/>
    <p:sldLayoutId id="2147483671" r:id="rId20"/>
    <p:sldLayoutId id="2147483651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B6C6C8-05E0-44EA-9B65-F5E90BA0B476}"/>
              </a:ext>
            </a:extLst>
          </p:cNvPr>
          <p:cNvSpPr/>
          <p:nvPr/>
        </p:nvSpPr>
        <p:spPr>
          <a:xfrm>
            <a:off x="1916702" y="1366081"/>
            <a:ext cx="2160240" cy="36003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1563F2-5154-4DCB-B640-BB1FDEDCF65F}"/>
              </a:ext>
            </a:extLst>
          </p:cNvPr>
          <p:cNvSpPr/>
          <p:nvPr/>
        </p:nvSpPr>
        <p:spPr>
          <a:xfrm>
            <a:off x="7927189" y="1377136"/>
            <a:ext cx="1953839" cy="35858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57E003-CF20-474B-B17D-DCC4657CFAFD}"/>
              </a:ext>
            </a:extLst>
          </p:cNvPr>
          <p:cNvSpPr txBox="1"/>
          <p:nvPr/>
        </p:nvSpPr>
        <p:spPr>
          <a:xfrm>
            <a:off x="2252483" y="274528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Distributeurs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5D07B30-5EBC-469D-9A62-AEA50E1F0EC5}"/>
              </a:ext>
            </a:extLst>
          </p:cNvPr>
          <p:cNvSpPr txBox="1"/>
          <p:nvPr/>
        </p:nvSpPr>
        <p:spPr>
          <a:xfrm>
            <a:off x="8151202" y="271459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Fournisseurs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B2D993A-EA9C-48D8-AD24-8AA05DD85FEB}"/>
              </a:ext>
            </a:extLst>
          </p:cNvPr>
          <p:cNvCxnSpPr>
            <a:cxnSpLocks/>
          </p:cNvCxnSpPr>
          <p:nvPr/>
        </p:nvCxnSpPr>
        <p:spPr>
          <a:xfrm flipH="1">
            <a:off x="4162207" y="2097213"/>
            <a:ext cx="3727467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B105C500-336E-4F15-85C8-97BD18C45893}"/>
              </a:ext>
            </a:extLst>
          </p:cNvPr>
          <p:cNvSpPr txBox="1"/>
          <p:nvPr/>
        </p:nvSpPr>
        <p:spPr>
          <a:xfrm>
            <a:off x="4124691" y="17537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1/ Contrat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AE18F2C-8104-4622-A282-248519C7A0BD}"/>
              </a:ext>
            </a:extLst>
          </p:cNvPr>
          <p:cNvCxnSpPr>
            <a:cxnSpLocks/>
          </p:cNvCxnSpPr>
          <p:nvPr/>
        </p:nvCxnSpPr>
        <p:spPr>
          <a:xfrm flipH="1" flipV="1">
            <a:off x="4124691" y="2560619"/>
            <a:ext cx="3764982" cy="14204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ABFDE4C-B5DE-41F2-99DF-2501A5894F20}"/>
              </a:ext>
            </a:extLst>
          </p:cNvPr>
          <p:cNvCxnSpPr>
            <a:cxnSpLocks/>
          </p:cNvCxnSpPr>
          <p:nvPr/>
        </p:nvCxnSpPr>
        <p:spPr>
          <a:xfrm flipH="1">
            <a:off x="4105797" y="3033317"/>
            <a:ext cx="3821392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5BF2206-49F9-4CF6-9D77-6D630F29214F}"/>
              </a:ext>
            </a:extLst>
          </p:cNvPr>
          <p:cNvCxnSpPr>
            <a:cxnSpLocks/>
          </p:cNvCxnSpPr>
          <p:nvPr/>
        </p:nvCxnSpPr>
        <p:spPr>
          <a:xfrm flipH="1">
            <a:off x="4103950" y="3393045"/>
            <a:ext cx="3785723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71E00DE-8987-41E5-86E5-86EA0D2158A0}"/>
              </a:ext>
            </a:extLst>
          </p:cNvPr>
          <p:cNvCxnSpPr>
            <a:cxnSpLocks/>
          </p:cNvCxnSpPr>
          <p:nvPr/>
        </p:nvCxnSpPr>
        <p:spPr>
          <a:xfrm flipH="1">
            <a:off x="4126109" y="3801472"/>
            <a:ext cx="3763564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35F20346-9271-4950-A814-D0D9ED802942}"/>
              </a:ext>
            </a:extLst>
          </p:cNvPr>
          <p:cNvSpPr txBox="1"/>
          <p:nvPr/>
        </p:nvSpPr>
        <p:spPr>
          <a:xfrm>
            <a:off x="4121283" y="2241229"/>
            <a:ext cx="3823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2/ Commande en paiement d’avance – EDI ORDERS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71BCB21-771C-48C3-9344-D3A385E95697}"/>
              </a:ext>
            </a:extLst>
          </p:cNvPr>
          <p:cNvSpPr txBox="1"/>
          <p:nvPr/>
        </p:nvSpPr>
        <p:spPr>
          <a:xfrm>
            <a:off x="4124691" y="2684310"/>
            <a:ext cx="3823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3/ AR Commande– EDI ORDRSP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55FFBA7-1221-4EAD-BD41-BD24B9AF07EC}"/>
              </a:ext>
            </a:extLst>
          </p:cNvPr>
          <p:cNvSpPr txBox="1"/>
          <p:nvPr/>
        </p:nvSpPr>
        <p:spPr>
          <a:xfrm>
            <a:off x="4205546" y="3539862"/>
            <a:ext cx="3823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5/ Bon de livraison– EDI DESADV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5323C0B-3E49-4A15-B8E8-CA71FDAB2EF1}"/>
              </a:ext>
            </a:extLst>
          </p:cNvPr>
          <p:cNvCxnSpPr>
            <a:cxnSpLocks/>
          </p:cNvCxnSpPr>
          <p:nvPr/>
        </p:nvCxnSpPr>
        <p:spPr>
          <a:xfrm flipH="1">
            <a:off x="4105848" y="4545485"/>
            <a:ext cx="3821341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4CDE2410-21F6-48B2-B5FE-343A99DEE4B3}"/>
              </a:ext>
            </a:extLst>
          </p:cNvPr>
          <p:cNvSpPr txBox="1"/>
          <p:nvPr/>
        </p:nvSpPr>
        <p:spPr>
          <a:xfrm>
            <a:off x="4218928" y="3924124"/>
            <a:ext cx="366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6/ </a:t>
            </a:r>
            <a:r>
              <a:rPr lang="fr-FR" sz="1200" strike="sngStrike" dirty="0"/>
              <a:t>Facture– EDI INVOIC avec remise pour paiement d’avance </a:t>
            </a:r>
            <a:r>
              <a:rPr lang="fr-FR" sz="1200" dirty="0">
                <a:solidFill>
                  <a:srgbClr val="FF0000"/>
                </a:solidFill>
              </a:rPr>
              <a:t>Facture EDI avec rappel des éléments du paiement d’avance.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33566F9-9307-46DA-9365-ADD5A12E8CD9}"/>
              </a:ext>
            </a:extLst>
          </p:cNvPr>
          <p:cNvSpPr txBox="1"/>
          <p:nvPr/>
        </p:nvSpPr>
        <p:spPr>
          <a:xfrm>
            <a:off x="4162206" y="3083927"/>
            <a:ext cx="37172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4/ </a:t>
            </a:r>
            <a:r>
              <a:rPr lang="fr-FR" sz="1050" strike="sngStrike" dirty="0"/>
              <a:t>Facture HT papier </a:t>
            </a:r>
            <a:r>
              <a:rPr lang="fr-FR" sz="1050" dirty="0">
                <a:solidFill>
                  <a:srgbClr val="FF0000"/>
                </a:solidFill>
              </a:rPr>
              <a:t>demande de paiement d’avance sans TVA </a:t>
            </a:r>
          </a:p>
        </p:txBody>
      </p:sp>
      <p:sp>
        <p:nvSpPr>
          <p:cNvPr id="32" name="Titre 2">
            <a:extLst>
              <a:ext uri="{FF2B5EF4-FFF2-40B4-BE49-F238E27FC236}">
                <a16:creationId xmlns:a16="http://schemas.microsoft.com/office/drawing/2014/main" id="{15A7D117-6324-47E0-96D6-97EDF6428E2A}"/>
              </a:ext>
            </a:extLst>
          </p:cNvPr>
          <p:cNvSpPr txBox="1">
            <a:spLocks/>
          </p:cNvSpPr>
          <p:nvPr/>
        </p:nvSpPr>
        <p:spPr>
          <a:xfrm>
            <a:off x="668867" y="9860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/>
              <a:t>Schéma des flux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632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7F89B93-62B1-4650-97A5-ABB63C3A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98608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/>
              <a:t>Gestion du paiement d’avance – vue </a:t>
            </a:r>
            <a:r>
              <a:rPr lang="fr-FR" b="1" dirty="0" err="1"/>
              <a:t>simplifiee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4A2D82-9DF2-4547-B8FD-8D39B06C9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42" y="1166999"/>
            <a:ext cx="11013313" cy="569100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203C300-E1F2-42B0-A282-2458784487D8}"/>
              </a:ext>
            </a:extLst>
          </p:cNvPr>
          <p:cNvSpPr txBox="1"/>
          <p:nvPr/>
        </p:nvSpPr>
        <p:spPr>
          <a:xfrm>
            <a:off x="5499946" y="3309027"/>
            <a:ext cx="1192106" cy="338554"/>
          </a:xfrm>
          <a:prstGeom prst="rect">
            <a:avLst/>
          </a:prstGeom>
          <a:solidFill>
            <a:srgbClr val="F3F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Centrale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AFC65-E449-47F6-A26C-960E6FDF4279}"/>
              </a:ext>
            </a:extLst>
          </p:cNvPr>
          <p:cNvSpPr/>
          <p:nvPr/>
        </p:nvSpPr>
        <p:spPr>
          <a:xfrm>
            <a:off x="7545493" y="1939879"/>
            <a:ext cx="1415626" cy="4267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Demande de paiement d’avance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4FAC0-4735-4489-8D74-7E183D35FD2D}"/>
              </a:ext>
            </a:extLst>
          </p:cNvPr>
          <p:cNvCxnSpPr/>
          <p:nvPr/>
        </p:nvCxnSpPr>
        <p:spPr>
          <a:xfrm>
            <a:off x="7884160" y="2492562"/>
            <a:ext cx="7382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7962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989B32AB344A4CA799BDFCD519E642" ma:contentTypeVersion="10" ma:contentTypeDescription="Crée un document." ma:contentTypeScope="" ma:versionID="3cb8afc2f7255472a5b50e8733ec468d">
  <xsd:schema xmlns:xsd="http://www.w3.org/2001/XMLSchema" xmlns:xs="http://www.w3.org/2001/XMLSchema" xmlns:p="http://schemas.microsoft.com/office/2006/metadata/properties" xmlns:ns2="707d50bc-6c75-4d37-8d8c-46c75d6562b2" targetNamespace="http://schemas.microsoft.com/office/2006/metadata/properties" ma:root="true" ma:fieldsID="28ff6b3591133c6ee51340952e9af798" ns2:_="">
    <xsd:import namespace="707d50bc-6c75-4d37-8d8c-46c75d6562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d50bc-6c75-4d37-8d8c-46c75d6562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B36521-1A15-4BA1-977F-1C47369C14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7d50bc-6c75-4d37-8d8c-46c75d6562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053D6B-CCDC-4B13-837F-D2FE7AA16E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DCE7C3-E4B6-478B-A9FA-82D719A36E0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12099</TotalTime>
  <Words>76</Words>
  <Application>Microsoft Office PowerPoint</Application>
  <PresentationFormat>Grand écran</PresentationFormat>
  <Paragraphs>12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Gestion du paiement d’avance – vue simplifiee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COMET Delphine</dc:creator>
  <cp:lastModifiedBy>Marie BEURET</cp:lastModifiedBy>
  <cp:revision>165</cp:revision>
  <cp:lastPrinted>2020-11-17T08:51:26Z</cp:lastPrinted>
  <dcterms:created xsi:type="dcterms:W3CDTF">2019-04-01T12:24:38Z</dcterms:created>
  <dcterms:modified xsi:type="dcterms:W3CDTF">2021-03-10T08:53:40Z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0x010100B7989B32AB344A4CA799BDFCD519E642</vt:lpwstr>
  </property>
</Properties>
</file>